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8" r:id="rId7"/>
    <p:sldId id="263" r:id="rId8"/>
    <p:sldId id="264" r:id="rId9"/>
    <p:sldId id="273" r:id="rId10"/>
    <p:sldId id="269"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993110-D482-4EF1-B25B-C0D5D32B4F6E}" v="26" dt="2024-06-21T13:12:37.2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Winter" userId="71351d92-19d1-435e-973d-581427284b12" providerId="ADAL" clId="{47993110-D482-4EF1-B25B-C0D5D32B4F6E}"/>
    <pc:docChg chg="undo custSel delSld modSld">
      <pc:chgData name="Michael Winter" userId="71351d92-19d1-435e-973d-581427284b12" providerId="ADAL" clId="{47993110-D482-4EF1-B25B-C0D5D32B4F6E}" dt="2024-06-21T13:13:50.264" v="2137" actId="1076"/>
      <pc:docMkLst>
        <pc:docMk/>
      </pc:docMkLst>
      <pc:sldChg chg="modSp mod">
        <pc:chgData name="Michael Winter" userId="71351d92-19d1-435e-973d-581427284b12" providerId="ADAL" clId="{47993110-D482-4EF1-B25B-C0D5D32B4F6E}" dt="2024-06-21T11:04:58.509" v="24" actId="20577"/>
        <pc:sldMkLst>
          <pc:docMk/>
          <pc:sldMk cId="755266462" sldId="256"/>
        </pc:sldMkLst>
        <pc:spChg chg="mod">
          <ac:chgData name="Michael Winter" userId="71351d92-19d1-435e-973d-581427284b12" providerId="ADAL" clId="{47993110-D482-4EF1-B25B-C0D5D32B4F6E}" dt="2024-06-21T11:04:58.509" v="24" actId="20577"/>
          <ac:spMkLst>
            <pc:docMk/>
            <pc:sldMk cId="755266462" sldId="256"/>
            <ac:spMk id="2" creationId="{167C2484-5650-BC15-8A6B-DD4F97F0D2C9}"/>
          </ac:spMkLst>
        </pc:spChg>
      </pc:sldChg>
      <pc:sldChg chg="modSp mod">
        <pc:chgData name="Michael Winter" userId="71351d92-19d1-435e-973d-581427284b12" providerId="ADAL" clId="{47993110-D482-4EF1-B25B-C0D5D32B4F6E}" dt="2024-06-21T11:08:05.079" v="65" actId="20577"/>
        <pc:sldMkLst>
          <pc:docMk/>
          <pc:sldMk cId="1481428112" sldId="259"/>
        </pc:sldMkLst>
        <pc:spChg chg="mod">
          <ac:chgData name="Michael Winter" userId="71351d92-19d1-435e-973d-581427284b12" providerId="ADAL" clId="{47993110-D482-4EF1-B25B-C0D5D32B4F6E}" dt="2024-06-21T11:06:22.918" v="47" actId="20577"/>
          <ac:spMkLst>
            <pc:docMk/>
            <pc:sldMk cId="1481428112" sldId="259"/>
            <ac:spMk id="2" creationId="{B2D840B4-836E-C6B7-3BFA-36F9237B64FD}"/>
          </ac:spMkLst>
        </pc:spChg>
        <pc:spChg chg="mod">
          <ac:chgData name="Michael Winter" userId="71351d92-19d1-435e-973d-581427284b12" providerId="ADAL" clId="{47993110-D482-4EF1-B25B-C0D5D32B4F6E}" dt="2024-06-21T11:08:05.079" v="65" actId="20577"/>
          <ac:spMkLst>
            <pc:docMk/>
            <pc:sldMk cId="1481428112" sldId="259"/>
            <ac:spMk id="3" creationId="{E13AE403-27A3-F2EB-E46E-FAD88FC66761}"/>
          </ac:spMkLst>
        </pc:spChg>
      </pc:sldChg>
      <pc:sldChg chg="addSp delSp modSp mod">
        <pc:chgData name="Michael Winter" userId="71351d92-19d1-435e-973d-581427284b12" providerId="ADAL" clId="{47993110-D482-4EF1-B25B-C0D5D32B4F6E}" dt="2024-06-21T11:11:59.680" v="204" actId="20577"/>
        <pc:sldMkLst>
          <pc:docMk/>
          <pc:sldMk cId="1179968749" sldId="260"/>
        </pc:sldMkLst>
        <pc:spChg chg="mod">
          <ac:chgData name="Michael Winter" userId="71351d92-19d1-435e-973d-581427284b12" providerId="ADAL" clId="{47993110-D482-4EF1-B25B-C0D5D32B4F6E}" dt="2024-06-21T11:08:17.011" v="86" actId="20577"/>
          <ac:spMkLst>
            <pc:docMk/>
            <pc:sldMk cId="1179968749" sldId="260"/>
            <ac:spMk id="2" creationId="{B2D840B4-836E-C6B7-3BFA-36F9237B64FD}"/>
          </ac:spMkLst>
        </pc:spChg>
        <pc:spChg chg="mod">
          <ac:chgData name="Michael Winter" userId="71351d92-19d1-435e-973d-581427284b12" providerId="ADAL" clId="{47993110-D482-4EF1-B25B-C0D5D32B4F6E}" dt="2024-06-21T11:11:59.680" v="204" actId="20577"/>
          <ac:spMkLst>
            <pc:docMk/>
            <pc:sldMk cId="1179968749" sldId="260"/>
            <ac:spMk id="3" creationId="{E13AE403-27A3-F2EB-E46E-FAD88FC66761}"/>
          </ac:spMkLst>
        </pc:spChg>
        <pc:spChg chg="mod">
          <ac:chgData name="Michael Winter" userId="71351d92-19d1-435e-973d-581427284b12" providerId="ADAL" clId="{47993110-D482-4EF1-B25B-C0D5D32B4F6E}" dt="2024-06-21T11:09:26.671" v="125" actId="14100"/>
          <ac:spMkLst>
            <pc:docMk/>
            <pc:sldMk cId="1179968749" sldId="260"/>
            <ac:spMk id="9" creationId="{B3B8FAC3-CDFB-007E-D1B1-9D03BF170693}"/>
          </ac:spMkLst>
        </pc:spChg>
        <pc:picChg chg="del">
          <ac:chgData name="Michael Winter" userId="71351d92-19d1-435e-973d-581427284b12" providerId="ADAL" clId="{47993110-D482-4EF1-B25B-C0D5D32B4F6E}" dt="2024-06-21T11:09:27.998" v="126" actId="478"/>
          <ac:picMkLst>
            <pc:docMk/>
            <pc:sldMk cId="1179968749" sldId="260"/>
            <ac:picMk id="5" creationId="{16D55587-2442-8744-A1A6-017A528166D4}"/>
          </ac:picMkLst>
        </pc:picChg>
        <pc:picChg chg="add mod">
          <ac:chgData name="Michael Winter" userId="71351d92-19d1-435e-973d-581427284b12" providerId="ADAL" clId="{47993110-D482-4EF1-B25B-C0D5D32B4F6E}" dt="2024-06-21T11:09:54.403" v="130" actId="1076"/>
          <ac:picMkLst>
            <pc:docMk/>
            <pc:sldMk cId="1179968749" sldId="260"/>
            <ac:picMk id="6" creationId="{CFDDA13B-5205-9DC3-BB90-60FB312832F7}"/>
          </ac:picMkLst>
        </pc:picChg>
      </pc:sldChg>
      <pc:sldChg chg="addSp delSp modSp mod">
        <pc:chgData name="Michael Winter" userId="71351d92-19d1-435e-973d-581427284b12" providerId="ADAL" clId="{47993110-D482-4EF1-B25B-C0D5D32B4F6E}" dt="2024-06-21T11:18:44.359" v="457" actId="20577"/>
        <pc:sldMkLst>
          <pc:docMk/>
          <pc:sldMk cId="125404060" sldId="261"/>
        </pc:sldMkLst>
        <pc:spChg chg="mod">
          <ac:chgData name="Michael Winter" userId="71351d92-19d1-435e-973d-581427284b12" providerId="ADAL" clId="{47993110-D482-4EF1-B25B-C0D5D32B4F6E}" dt="2024-06-21T11:12:11.933" v="225" actId="20577"/>
          <ac:spMkLst>
            <pc:docMk/>
            <pc:sldMk cId="125404060" sldId="261"/>
            <ac:spMk id="2" creationId="{B2D840B4-836E-C6B7-3BFA-36F9237B64FD}"/>
          </ac:spMkLst>
        </pc:spChg>
        <pc:spChg chg="mod">
          <ac:chgData name="Michael Winter" userId="71351d92-19d1-435e-973d-581427284b12" providerId="ADAL" clId="{47993110-D482-4EF1-B25B-C0D5D32B4F6E}" dt="2024-06-21T11:12:21.526" v="247" actId="14100"/>
          <ac:spMkLst>
            <pc:docMk/>
            <pc:sldMk cId="125404060" sldId="261"/>
            <ac:spMk id="4" creationId="{42B36501-1D27-52F7-478F-43144D5FC6E9}"/>
          </ac:spMkLst>
        </pc:spChg>
        <pc:spChg chg="mod">
          <ac:chgData name="Michael Winter" userId="71351d92-19d1-435e-973d-581427284b12" providerId="ADAL" clId="{47993110-D482-4EF1-B25B-C0D5D32B4F6E}" dt="2024-06-21T11:15:09.490" v="361" actId="14100"/>
          <ac:spMkLst>
            <pc:docMk/>
            <pc:sldMk cId="125404060" sldId="261"/>
            <ac:spMk id="6" creationId="{8FAE3750-9664-A683-09DE-579534E4E22D}"/>
          </ac:spMkLst>
        </pc:spChg>
        <pc:spChg chg="mod">
          <ac:chgData name="Michael Winter" userId="71351d92-19d1-435e-973d-581427284b12" providerId="ADAL" clId="{47993110-D482-4EF1-B25B-C0D5D32B4F6E}" dt="2024-06-21T11:18:44.359" v="457" actId="20577"/>
          <ac:spMkLst>
            <pc:docMk/>
            <pc:sldMk cId="125404060" sldId="261"/>
            <ac:spMk id="16" creationId="{254C966D-251E-E4EC-1CFD-5595DEDE2A7E}"/>
          </ac:spMkLst>
        </pc:spChg>
        <pc:spChg chg="mod">
          <ac:chgData name="Michael Winter" userId="71351d92-19d1-435e-973d-581427284b12" providerId="ADAL" clId="{47993110-D482-4EF1-B25B-C0D5D32B4F6E}" dt="2024-06-21T11:14:57.498" v="338" actId="20577"/>
          <ac:spMkLst>
            <pc:docMk/>
            <pc:sldMk cId="125404060" sldId="261"/>
            <ac:spMk id="17" creationId="{B361A49E-1284-EC64-C6C9-129D22497940}"/>
          </ac:spMkLst>
        </pc:spChg>
        <pc:picChg chg="add mod modCrop">
          <ac:chgData name="Michael Winter" userId="71351d92-19d1-435e-973d-581427284b12" providerId="ADAL" clId="{47993110-D482-4EF1-B25B-C0D5D32B4F6E}" dt="2024-06-21T11:13:25.894" v="262" actId="1076"/>
          <ac:picMkLst>
            <pc:docMk/>
            <pc:sldMk cId="125404060" sldId="261"/>
            <ac:picMk id="5" creationId="{F9F15EB4-D481-2A32-FA40-FABA7A105C94}"/>
          </ac:picMkLst>
        </pc:picChg>
        <pc:picChg chg="add mod modCrop">
          <ac:chgData name="Michael Winter" userId="71351d92-19d1-435e-973d-581427284b12" providerId="ADAL" clId="{47993110-D482-4EF1-B25B-C0D5D32B4F6E}" dt="2024-06-21T11:13:21.805" v="261" actId="1076"/>
          <ac:picMkLst>
            <pc:docMk/>
            <pc:sldMk cId="125404060" sldId="261"/>
            <ac:picMk id="7" creationId="{59E8156A-21BE-8F0C-E796-71DFC0445A36}"/>
          </ac:picMkLst>
        </pc:picChg>
        <pc:picChg chg="del">
          <ac:chgData name="Michael Winter" userId="71351d92-19d1-435e-973d-581427284b12" providerId="ADAL" clId="{47993110-D482-4EF1-B25B-C0D5D32B4F6E}" dt="2024-06-21T11:12:25.838" v="248" actId="478"/>
          <ac:picMkLst>
            <pc:docMk/>
            <pc:sldMk cId="125404060" sldId="261"/>
            <ac:picMk id="8" creationId="{73A54910-1FE3-3171-703D-44598F49B133}"/>
          </ac:picMkLst>
        </pc:picChg>
        <pc:picChg chg="del">
          <ac:chgData name="Michael Winter" userId="71351d92-19d1-435e-973d-581427284b12" providerId="ADAL" clId="{47993110-D482-4EF1-B25B-C0D5D32B4F6E}" dt="2024-06-21T11:12:26.545" v="249" actId="478"/>
          <ac:picMkLst>
            <pc:docMk/>
            <pc:sldMk cId="125404060" sldId="261"/>
            <ac:picMk id="9" creationId="{79F03C75-63F9-117E-1D49-44A7FED86760}"/>
          </ac:picMkLst>
        </pc:picChg>
        <pc:picChg chg="del">
          <ac:chgData name="Michael Winter" userId="71351d92-19d1-435e-973d-581427284b12" providerId="ADAL" clId="{47993110-D482-4EF1-B25B-C0D5D32B4F6E}" dt="2024-06-21T11:12:27.390" v="250" actId="478"/>
          <ac:picMkLst>
            <pc:docMk/>
            <pc:sldMk cId="125404060" sldId="261"/>
            <ac:picMk id="10" creationId="{87A54264-B5AF-8A0B-78B3-60CDF4AAFAB4}"/>
          </ac:picMkLst>
        </pc:picChg>
        <pc:picChg chg="add mod modCrop">
          <ac:chgData name="Michael Winter" userId="71351d92-19d1-435e-973d-581427284b12" providerId="ADAL" clId="{47993110-D482-4EF1-B25B-C0D5D32B4F6E}" dt="2024-06-21T11:13:18.569" v="260" actId="1076"/>
          <ac:picMkLst>
            <pc:docMk/>
            <pc:sldMk cId="125404060" sldId="261"/>
            <ac:picMk id="11" creationId="{36FFD6F9-5AFC-46EB-3D8E-A9E3CBF57BB1}"/>
          </ac:picMkLst>
        </pc:picChg>
        <pc:picChg chg="del">
          <ac:chgData name="Michael Winter" userId="71351d92-19d1-435e-973d-581427284b12" providerId="ADAL" clId="{47993110-D482-4EF1-B25B-C0D5D32B4F6E}" dt="2024-06-21T11:15:38.810" v="362" actId="478"/>
          <ac:picMkLst>
            <pc:docMk/>
            <pc:sldMk cId="125404060" sldId="261"/>
            <ac:picMk id="13" creationId="{5D6363FE-6E57-362A-D1A1-52535348771E}"/>
          </ac:picMkLst>
        </pc:picChg>
        <pc:picChg chg="del">
          <ac:chgData name="Michael Winter" userId="71351d92-19d1-435e-973d-581427284b12" providerId="ADAL" clId="{47993110-D482-4EF1-B25B-C0D5D32B4F6E}" dt="2024-06-21T11:15:39.928" v="363" actId="478"/>
          <ac:picMkLst>
            <pc:docMk/>
            <pc:sldMk cId="125404060" sldId="261"/>
            <ac:picMk id="14" creationId="{28090A36-3E0C-C0A4-434D-4DE122EBC212}"/>
          </ac:picMkLst>
        </pc:picChg>
        <pc:picChg chg="add mod modCrop">
          <ac:chgData name="Michael Winter" userId="71351d92-19d1-435e-973d-581427284b12" providerId="ADAL" clId="{47993110-D482-4EF1-B25B-C0D5D32B4F6E}" dt="2024-06-21T11:16:20.594" v="371" actId="1076"/>
          <ac:picMkLst>
            <pc:docMk/>
            <pc:sldMk cId="125404060" sldId="261"/>
            <ac:picMk id="15" creationId="{DFB04092-1457-D4D5-766F-5EBE31A54744}"/>
          </ac:picMkLst>
        </pc:picChg>
        <pc:picChg chg="add mod modCrop">
          <ac:chgData name="Michael Winter" userId="71351d92-19d1-435e-973d-581427284b12" providerId="ADAL" clId="{47993110-D482-4EF1-B25B-C0D5D32B4F6E}" dt="2024-06-21T11:16:11.889" v="369" actId="732"/>
          <ac:picMkLst>
            <pc:docMk/>
            <pc:sldMk cId="125404060" sldId="261"/>
            <ac:picMk id="18" creationId="{FD4E4BA7-EFD9-64AE-B19C-8A089C566837}"/>
          </ac:picMkLst>
        </pc:picChg>
      </pc:sldChg>
      <pc:sldChg chg="addSp delSp modSp mod">
        <pc:chgData name="Michael Winter" userId="71351d92-19d1-435e-973d-581427284b12" providerId="ADAL" clId="{47993110-D482-4EF1-B25B-C0D5D32B4F6E}" dt="2024-06-21T11:22:53.014" v="615" actId="20577"/>
        <pc:sldMkLst>
          <pc:docMk/>
          <pc:sldMk cId="2420186555" sldId="262"/>
        </pc:sldMkLst>
        <pc:spChg chg="mod">
          <ac:chgData name="Michael Winter" userId="71351d92-19d1-435e-973d-581427284b12" providerId="ADAL" clId="{47993110-D482-4EF1-B25B-C0D5D32B4F6E}" dt="2024-06-21T11:18:52.786" v="478" actId="20577"/>
          <ac:spMkLst>
            <pc:docMk/>
            <pc:sldMk cId="2420186555" sldId="262"/>
            <ac:spMk id="2" creationId="{B2D840B4-836E-C6B7-3BFA-36F9237B64FD}"/>
          </ac:spMkLst>
        </pc:spChg>
        <pc:spChg chg="mod">
          <ac:chgData name="Michael Winter" userId="71351d92-19d1-435e-973d-581427284b12" providerId="ADAL" clId="{47993110-D482-4EF1-B25B-C0D5D32B4F6E}" dt="2024-06-21T11:19:02.161" v="500" actId="20577"/>
          <ac:spMkLst>
            <pc:docMk/>
            <pc:sldMk cId="2420186555" sldId="262"/>
            <ac:spMk id="4" creationId="{42B36501-1D27-52F7-478F-43144D5FC6E9}"/>
          </ac:spMkLst>
        </pc:spChg>
        <pc:spChg chg="mod">
          <ac:chgData name="Michael Winter" userId="71351d92-19d1-435e-973d-581427284b12" providerId="ADAL" clId="{47993110-D482-4EF1-B25B-C0D5D32B4F6E}" dt="2024-06-21T11:22:53.014" v="615" actId="20577"/>
          <ac:spMkLst>
            <pc:docMk/>
            <pc:sldMk cId="2420186555" sldId="262"/>
            <ac:spMk id="17" creationId="{B361A49E-1284-EC64-C6C9-129D22497940}"/>
          </ac:spMkLst>
        </pc:spChg>
        <pc:picChg chg="del">
          <ac:chgData name="Michael Winter" userId="71351d92-19d1-435e-973d-581427284b12" providerId="ADAL" clId="{47993110-D482-4EF1-B25B-C0D5D32B4F6E}" dt="2024-06-21T11:19:04.578" v="502" actId="478"/>
          <ac:picMkLst>
            <pc:docMk/>
            <pc:sldMk cId="2420186555" sldId="262"/>
            <ac:picMk id="5" creationId="{DC26471A-F4E7-BD74-DD0A-E32A65697324}"/>
          </ac:picMkLst>
        </pc:picChg>
        <pc:picChg chg="del">
          <ac:chgData name="Michael Winter" userId="71351d92-19d1-435e-973d-581427284b12" providerId="ADAL" clId="{47993110-D482-4EF1-B25B-C0D5D32B4F6E}" dt="2024-06-21T11:19:03.997" v="501" actId="478"/>
          <ac:picMkLst>
            <pc:docMk/>
            <pc:sldMk cId="2420186555" sldId="262"/>
            <ac:picMk id="6" creationId="{EEF551DE-B582-3B34-91FD-AFD677422B38}"/>
          </ac:picMkLst>
        </pc:picChg>
        <pc:picChg chg="add mod modCrop">
          <ac:chgData name="Michael Winter" userId="71351d92-19d1-435e-973d-581427284b12" providerId="ADAL" clId="{47993110-D482-4EF1-B25B-C0D5D32B4F6E}" dt="2024-06-21T11:19:51.888" v="510" actId="1076"/>
          <ac:picMkLst>
            <pc:docMk/>
            <pc:sldMk cId="2420186555" sldId="262"/>
            <ac:picMk id="7" creationId="{59567D13-C5AD-E741-AC9D-1BDE425C89E7}"/>
          </ac:picMkLst>
        </pc:picChg>
        <pc:picChg chg="add mod modCrop">
          <ac:chgData name="Michael Winter" userId="71351d92-19d1-435e-973d-581427284b12" providerId="ADAL" clId="{47993110-D482-4EF1-B25B-C0D5D32B4F6E}" dt="2024-06-21T11:19:43.443" v="508" actId="732"/>
          <ac:picMkLst>
            <pc:docMk/>
            <pc:sldMk cId="2420186555" sldId="262"/>
            <ac:picMk id="8" creationId="{4C150155-C1A6-5A2F-BE9F-CBD53E0B7CC7}"/>
          </ac:picMkLst>
        </pc:picChg>
      </pc:sldChg>
      <pc:sldChg chg="addSp delSp modSp mod">
        <pc:chgData name="Michael Winter" userId="71351d92-19d1-435e-973d-581427284b12" providerId="ADAL" clId="{47993110-D482-4EF1-B25B-C0D5D32B4F6E}" dt="2024-06-21T11:41:17.548" v="1246" actId="20577"/>
        <pc:sldMkLst>
          <pc:docMk/>
          <pc:sldMk cId="273814446" sldId="263"/>
        </pc:sldMkLst>
        <pc:spChg chg="mod">
          <ac:chgData name="Michael Winter" userId="71351d92-19d1-435e-973d-581427284b12" providerId="ADAL" clId="{47993110-D482-4EF1-B25B-C0D5D32B4F6E}" dt="2024-06-21T11:31:57.183" v="992" actId="1076"/>
          <ac:spMkLst>
            <pc:docMk/>
            <pc:sldMk cId="273814446" sldId="263"/>
            <ac:spMk id="2" creationId="{B2D840B4-836E-C6B7-3BFA-36F9237B64FD}"/>
          </ac:spMkLst>
        </pc:spChg>
        <pc:spChg chg="add mod">
          <ac:chgData name="Michael Winter" userId="71351d92-19d1-435e-973d-581427284b12" providerId="ADAL" clId="{47993110-D482-4EF1-B25B-C0D5D32B4F6E}" dt="2024-06-21T11:41:17.548" v="1246" actId="20577"/>
          <ac:spMkLst>
            <pc:docMk/>
            <pc:sldMk cId="273814446" sldId="263"/>
            <ac:spMk id="5" creationId="{9DB1F211-4F7C-BDB1-2EF0-323A4B4420D8}"/>
          </ac:spMkLst>
        </pc:spChg>
        <pc:spChg chg="add mod">
          <ac:chgData name="Michael Winter" userId="71351d92-19d1-435e-973d-581427284b12" providerId="ADAL" clId="{47993110-D482-4EF1-B25B-C0D5D32B4F6E}" dt="2024-06-21T11:32:05.323" v="993" actId="1076"/>
          <ac:spMkLst>
            <pc:docMk/>
            <pc:sldMk cId="273814446" sldId="263"/>
            <ac:spMk id="7" creationId="{E1134F06-B59B-6B7A-63E6-FC1AF1BAA894}"/>
          </ac:spMkLst>
        </pc:spChg>
        <pc:graphicFrameChg chg="mod modGraphic">
          <ac:chgData name="Michael Winter" userId="71351d92-19d1-435e-973d-581427284b12" providerId="ADAL" clId="{47993110-D482-4EF1-B25B-C0D5D32B4F6E}" dt="2024-06-21T11:40:34.412" v="1112" actId="20577"/>
          <ac:graphicFrameMkLst>
            <pc:docMk/>
            <pc:sldMk cId="273814446" sldId="263"/>
            <ac:graphicFrameMk id="3" creationId="{54E2E324-4079-C10E-10A0-F5A4FF793149}"/>
          </ac:graphicFrameMkLst>
        </pc:graphicFrameChg>
        <pc:graphicFrameChg chg="del modGraphic">
          <ac:chgData name="Michael Winter" userId="71351d92-19d1-435e-973d-581427284b12" providerId="ADAL" clId="{47993110-D482-4EF1-B25B-C0D5D32B4F6E}" dt="2024-06-21T11:31:22.865" v="985" actId="478"/>
          <ac:graphicFrameMkLst>
            <pc:docMk/>
            <pc:sldMk cId="273814446" sldId="263"/>
            <ac:graphicFrameMk id="6" creationId="{4FDB34B5-AA5C-1E90-07A3-07162E7D3BE9}"/>
          </ac:graphicFrameMkLst>
        </pc:graphicFrameChg>
      </pc:sldChg>
      <pc:sldChg chg="addSp modSp mod">
        <pc:chgData name="Michael Winter" userId="71351d92-19d1-435e-973d-581427284b12" providerId="ADAL" clId="{47993110-D482-4EF1-B25B-C0D5D32B4F6E}" dt="2024-06-21T12:00:12.080" v="1686" actId="20577"/>
        <pc:sldMkLst>
          <pc:docMk/>
          <pc:sldMk cId="3844523734" sldId="264"/>
        </pc:sldMkLst>
        <pc:spChg chg="mod">
          <ac:chgData name="Michael Winter" userId="71351d92-19d1-435e-973d-581427284b12" providerId="ADAL" clId="{47993110-D482-4EF1-B25B-C0D5D32B4F6E}" dt="2024-06-21T11:58:56.302" v="1588" actId="20577"/>
          <ac:spMkLst>
            <pc:docMk/>
            <pc:sldMk cId="3844523734" sldId="264"/>
            <ac:spMk id="2" creationId="{B2D840B4-836E-C6B7-3BFA-36F9237B64FD}"/>
          </ac:spMkLst>
        </pc:spChg>
        <pc:spChg chg="add mod">
          <ac:chgData name="Michael Winter" userId="71351d92-19d1-435e-973d-581427284b12" providerId="ADAL" clId="{47993110-D482-4EF1-B25B-C0D5D32B4F6E}" dt="2024-06-21T11:43:02.964" v="1256" actId="1076"/>
          <ac:spMkLst>
            <pc:docMk/>
            <pc:sldMk cId="3844523734" sldId="264"/>
            <ac:spMk id="5" creationId="{C3878C3D-75E3-ACD1-BCA4-732153BFC36A}"/>
          </ac:spMkLst>
        </pc:spChg>
        <pc:spChg chg="add mod">
          <ac:chgData name="Michael Winter" userId="71351d92-19d1-435e-973d-581427284b12" providerId="ADAL" clId="{47993110-D482-4EF1-B25B-C0D5D32B4F6E}" dt="2024-06-21T11:43:02.964" v="1256" actId="1076"/>
          <ac:spMkLst>
            <pc:docMk/>
            <pc:sldMk cId="3844523734" sldId="264"/>
            <ac:spMk id="6" creationId="{AD7E2EFC-FE9B-9B4D-80C4-7288ACF00D00}"/>
          </ac:spMkLst>
        </pc:spChg>
        <pc:spChg chg="add mod">
          <ac:chgData name="Michael Winter" userId="71351d92-19d1-435e-973d-581427284b12" providerId="ADAL" clId="{47993110-D482-4EF1-B25B-C0D5D32B4F6E}" dt="2024-06-21T11:59:39.148" v="1617" actId="1076"/>
          <ac:spMkLst>
            <pc:docMk/>
            <pc:sldMk cId="3844523734" sldId="264"/>
            <ac:spMk id="7" creationId="{EE4FDE0B-7306-41D7-D4B7-47FE34EED5CE}"/>
          </ac:spMkLst>
        </pc:spChg>
        <pc:spChg chg="add mod">
          <ac:chgData name="Michael Winter" userId="71351d92-19d1-435e-973d-581427284b12" providerId="ADAL" clId="{47993110-D482-4EF1-B25B-C0D5D32B4F6E}" dt="2024-06-21T12:00:12.080" v="1686" actId="20577"/>
          <ac:spMkLst>
            <pc:docMk/>
            <pc:sldMk cId="3844523734" sldId="264"/>
            <ac:spMk id="8" creationId="{AF441D96-E32F-3357-94F6-9BBC14BE3307}"/>
          </ac:spMkLst>
        </pc:spChg>
        <pc:spChg chg="mod">
          <ac:chgData name="Michael Winter" userId="71351d92-19d1-435e-973d-581427284b12" providerId="ADAL" clId="{47993110-D482-4EF1-B25B-C0D5D32B4F6E}" dt="2024-06-21T11:59:05.856" v="1610" actId="20577"/>
          <ac:spMkLst>
            <pc:docMk/>
            <pc:sldMk cId="3844523734" sldId="264"/>
            <ac:spMk id="16" creationId="{254C966D-251E-E4EC-1CFD-5595DEDE2A7E}"/>
          </ac:spMkLst>
        </pc:spChg>
        <pc:graphicFrameChg chg="add mod modGraphic">
          <ac:chgData name="Michael Winter" userId="71351d92-19d1-435e-973d-581427284b12" providerId="ADAL" clId="{47993110-D482-4EF1-B25B-C0D5D32B4F6E}" dt="2024-06-21T11:57:59.897" v="1567" actId="20577"/>
          <ac:graphicFrameMkLst>
            <pc:docMk/>
            <pc:sldMk cId="3844523734" sldId="264"/>
            <ac:graphicFrameMk id="3" creationId="{F26107E2-CBB3-B1B2-4CCA-E15B8B8EDEE5}"/>
          </ac:graphicFrameMkLst>
        </pc:graphicFrameChg>
        <pc:graphicFrameChg chg="mod modGraphic">
          <ac:chgData name="Michael Winter" userId="71351d92-19d1-435e-973d-581427284b12" providerId="ADAL" clId="{47993110-D482-4EF1-B25B-C0D5D32B4F6E}" dt="2024-06-21T11:52:55.256" v="1529" actId="20577"/>
          <ac:graphicFrameMkLst>
            <pc:docMk/>
            <pc:sldMk cId="3844523734" sldId="264"/>
            <ac:graphicFrameMk id="9" creationId="{799E860C-68A8-EFAE-5F53-FE584D25A4DD}"/>
          </ac:graphicFrameMkLst>
        </pc:graphicFrameChg>
      </pc:sldChg>
      <pc:sldChg chg="del">
        <pc:chgData name="Michael Winter" userId="71351d92-19d1-435e-973d-581427284b12" providerId="ADAL" clId="{47993110-D482-4EF1-B25B-C0D5D32B4F6E}" dt="2024-06-21T12:12:41.232" v="1889" actId="2696"/>
        <pc:sldMkLst>
          <pc:docMk/>
          <pc:sldMk cId="1831437578" sldId="266"/>
        </pc:sldMkLst>
      </pc:sldChg>
      <pc:sldChg chg="addSp modSp mod">
        <pc:chgData name="Michael Winter" userId="71351d92-19d1-435e-973d-581427284b12" providerId="ADAL" clId="{47993110-D482-4EF1-B25B-C0D5D32B4F6E}" dt="2024-06-21T13:13:50.264" v="2137" actId="1076"/>
        <pc:sldMkLst>
          <pc:docMk/>
          <pc:sldMk cId="4083325083" sldId="267"/>
        </pc:sldMkLst>
        <pc:spChg chg="mod">
          <ac:chgData name="Michael Winter" userId="71351d92-19d1-435e-973d-581427284b12" providerId="ADAL" clId="{47993110-D482-4EF1-B25B-C0D5D32B4F6E}" dt="2024-06-21T13:05:26.813" v="2057" actId="20577"/>
          <ac:spMkLst>
            <pc:docMk/>
            <pc:sldMk cId="4083325083" sldId="267"/>
            <ac:spMk id="2" creationId="{B2D840B4-836E-C6B7-3BFA-36F9237B64FD}"/>
          </ac:spMkLst>
        </pc:spChg>
        <pc:spChg chg="mod">
          <ac:chgData name="Michael Winter" userId="71351d92-19d1-435e-973d-581427284b12" providerId="ADAL" clId="{47993110-D482-4EF1-B25B-C0D5D32B4F6E}" dt="2024-06-21T13:13:50.264" v="2137" actId="1076"/>
          <ac:spMkLst>
            <pc:docMk/>
            <pc:sldMk cId="4083325083" sldId="267"/>
            <ac:spMk id="3" creationId="{ED73E89C-124E-405A-38A4-58F42C1F293D}"/>
          </ac:spMkLst>
        </pc:spChg>
        <pc:spChg chg="mod">
          <ac:chgData name="Michael Winter" userId="71351d92-19d1-435e-973d-581427284b12" providerId="ADAL" clId="{47993110-D482-4EF1-B25B-C0D5D32B4F6E}" dt="2024-06-21T13:07:43.537" v="2062" actId="33524"/>
          <ac:spMkLst>
            <pc:docMk/>
            <pc:sldMk cId="4083325083" sldId="267"/>
            <ac:spMk id="5" creationId="{BE007E29-F61A-104B-23FA-8FAC6B04CCCF}"/>
          </ac:spMkLst>
        </pc:spChg>
        <pc:spChg chg="add mod">
          <ac:chgData name="Michael Winter" userId="71351d92-19d1-435e-973d-581427284b12" providerId="ADAL" clId="{47993110-D482-4EF1-B25B-C0D5D32B4F6E}" dt="2024-06-21T13:11:52.578" v="2115"/>
          <ac:spMkLst>
            <pc:docMk/>
            <pc:sldMk cId="4083325083" sldId="267"/>
            <ac:spMk id="6" creationId="{EE332B98-7B94-C624-DAD8-34AC33E10719}"/>
          </ac:spMkLst>
        </pc:spChg>
        <pc:spChg chg="mod">
          <ac:chgData name="Michael Winter" userId="71351d92-19d1-435e-973d-581427284b12" providerId="ADAL" clId="{47993110-D482-4EF1-B25B-C0D5D32B4F6E}" dt="2024-06-21T13:10:24.988" v="2096" actId="1076"/>
          <ac:spMkLst>
            <pc:docMk/>
            <pc:sldMk cId="4083325083" sldId="267"/>
            <ac:spMk id="8" creationId="{A28339AB-FAC4-B510-287F-B05647D08EFE}"/>
          </ac:spMkLst>
        </pc:spChg>
        <pc:spChg chg="add mod">
          <ac:chgData name="Michael Winter" userId="71351d92-19d1-435e-973d-581427284b12" providerId="ADAL" clId="{47993110-D482-4EF1-B25B-C0D5D32B4F6E}" dt="2024-06-21T13:13:46.858" v="2136" actId="1076"/>
          <ac:spMkLst>
            <pc:docMk/>
            <pc:sldMk cId="4083325083" sldId="267"/>
            <ac:spMk id="9" creationId="{4387E61C-33C9-246C-B428-C8D39F713DD9}"/>
          </ac:spMkLst>
        </pc:spChg>
        <pc:spChg chg="mod">
          <ac:chgData name="Michael Winter" userId="71351d92-19d1-435e-973d-581427284b12" providerId="ADAL" clId="{47993110-D482-4EF1-B25B-C0D5D32B4F6E}" dt="2024-06-21T13:08:07.466" v="2066" actId="33524"/>
          <ac:spMkLst>
            <pc:docMk/>
            <pc:sldMk cId="4083325083" sldId="267"/>
            <ac:spMk id="10" creationId="{569A290D-4B67-0C10-50EF-689695854A14}"/>
          </ac:spMkLst>
        </pc:spChg>
        <pc:spChg chg="mod">
          <ac:chgData name="Michael Winter" userId="71351d92-19d1-435e-973d-581427284b12" providerId="ADAL" clId="{47993110-D482-4EF1-B25B-C0D5D32B4F6E}" dt="2024-06-21T13:08:40.007" v="2073"/>
          <ac:spMkLst>
            <pc:docMk/>
            <pc:sldMk cId="4083325083" sldId="267"/>
            <ac:spMk id="11" creationId="{11548376-3AE3-1E11-2B5F-517DEC66F0B3}"/>
          </ac:spMkLst>
        </pc:spChg>
        <pc:spChg chg="add mod">
          <ac:chgData name="Michael Winter" userId="71351d92-19d1-435e-973d-581427284b12" providerId="ADAL" clId="{47993110-D482-4EF1-B25B-C0D5D32B4F6E}" dt="2024-06-21T13:12:25.828" v="2122" actId="1076"/>
          <ac:spMkLst>
            <pc:docMk/>
            <pc:sldMk cId="4083325083" sldId="267"/>
            <ac:spMk id="12" creationId="{E8B8EED4-8870-B367-789E-C12D642A699F}"/>
          </ac:spMkLst>
        </pc:spChg>
        <pc:spChg chg="mod">
          <ac:chgData name="Michael Winter" userId="71351d92-19d1-435e-973d-581427284b12" providerId="ADAL" clId="{47993110-D482-4EF1-B25B-C0D5D32B4F6E}" dt="2024-06-21T13:10:42.584" v="2101" actId="1076"/>
          <ac:spMkLst>
            <pc:docMk/>
            <pc:sldMk cId="4083325083" sldId="267"/>
            <ac:spMk id="13" creationId="{866EC759-9420-BB27-F6D0-1434CCE82D35}"/>
          </ac:spMkLst>
        </pc:spChg>
        <pc:spChg chg="mod">
          <ac:chgData name="Michael Winter" userId="71351d92-19d1-435e-973d-581427284b12" providerId="ADAL" clId="{47993110-D482-4EF1-B25B-C0D5D32B4F6E}" dt="2024-06-21T13:09:57.029" v="2090" actId="1076"/>
          <ac:spMkLst>
            <pc:docMk/>
            <pc:sldMk cId="4083325083" sldId="267"/>
            <ac:spMk id="14" creationId="{94A3FB53-B906-CF32-8900-28BD44FA0A06}"/>
          </ac:spMkLst>
        </pc:spChg>
        <pc:spChg chg="mod">
          <ac:chgData name="Michael Winter" userId="71351d92-19d1-435e-973d-581427284b12" providerId="ADAL" clId="{47993110-D482-4EF1-B25B-C0D5D32B4F6E}" dt="2024-06-21T13:09:35.942" v="2086" actId="1076"/>
          <ac:spMkLst>
            <pc:docMk/>
            <pc:sldMk cId="4083325083" sldId="267"/>
            <ac:spMk id="15" creationId="{1D6A39C2-DA1D-FD82-97B7-8E0EE4C36277}"/>
          </ac:spMkLst>
        </pc:spChg>
        <pc:spChg chg="add mod">
          <ac:chgData name="Michael Winter" userId="71351d92-19d1-435e-973d-581427284b12" providerId="ADAL" clId="{47993110-D482-4EF1-B25B-C0D5D32B4F6E}" dt="2024-06-21T13:12:40.549" v="2128" actId="20577"/>
          <ac:spMkLst>
            <pc:docMk/>
            <pc:sldMk cId="4083325083" sldId="267"/>
            <ac:spMk id="16" creationId="{2791E9C4-4EF0-065B-18B0-F9B032E76B9D}"/>
          </ac:spMkLst>
        </pc:spChg>
        <pc:spChg chg="mod">
          <ac:chgData name="Michael Winter" userId="71351d92-19d1-435e-973d-581427284b12" providerId="ADAL" clId="{47993110-D482-4EF1-B25B-C0D5D32B4F6E}" dt="2024-06-21T13:09:13.411" v="2079" actId="14100"/>
          <ac:spMkLst>
            <pc:docMk/>
            <pc:sldMk cId="4083325083" sldId="267"/>
            <ac:spMk id="17" creationId="{C83FAE2F-4C18-12E2-1F8E-F51D99F46C65}"/>
          </ac:spMkLst>
        </pc:spChg>
        <pc:spChg chg="mod">
          <ac:chgData name="Michael Winter" userId="71351d92-19d1-435e-973d-581427284b12" providerId="ADAL" clId="{47993110-D482-4EF1-B25B-C0D5D32B4F6E}" dt="2024-06-21T13:10:11.173" v="2093" actId="1076"/>
          <ac:spMkLst>
            <pc:docMk/>
            <pc:sldMk cId="4083325083" sldId="267"/>
            <ac:spMk id="18" creationId="{C7A04EFE-2122-BDE3-CD96-680671E233CD}"/>
          </ac:spMkLst>
        </pc:spChg>
        <pc:spChg chg="mod">
          <ac:chgData name="Michael Winter" userId="71351d92-19d1-435e-973d-581427284b12" providerId="ADAL" clId="{47993110-D482-4EF1-B25B-C0D5D32B4F6E}" dt="2024-06-21T13:08:28.764" v="2072" actId="1076"/>
          <ac:spMkLst>
            <pc:docMk/>
            <pc:sldMk cId="4083325083" sldId="267"/>
            <ac:spMk id="19" creationId="{501C7E66-AFF6-0318-B95C-4531266C1E58}"/>
          </ac:spMkLst>
        </pc:spChg>
        <pc:spChg chg="add mod">
          <ac:chgData name="Michael Winter" userId="71351d92-19d1-435e-973d-581427284b12" providerId="ADAL" clId="{47993110-D482-4EF1-B25B-C0D5D32B4F6E}" dt="2024-06-21T13:12:58.085" v="2132" actId="1076"/>
          <ac:spMkLst>
            <pc:docMk/>
            <pc:sldMk cId="4083325083" sldId="267"/>
            <ac:spMk id="20" creationId="{0F34CE1E-B968-FC97-1107-253C17F1D2EB}"/>
          </ac:spMkLst>
        </pc:spChg>
        <pc:spChg chg="mod">
          <ac:chgData name="Michael Winter" userId="71351d92-19d1-435e-973d-581427284b12" providerId="ADAL" clId="{47993110-D482-4EF1-B25B-C0D5D32B4F6E}" dt="2024-06-21T13:08:56.419" v="2076" actId="14100"/>
          <ac:spMkLst>
            <pc:docMk/>
            <pc:sldMk cId="4083325083" sldId="267"/>
            <ac:spMk id="26" creationId="{3CBA26A4-48B9-8593-2D44-123DAC75A18A}"/>
          </ac:spMkLst>
        </pc:spChg>
      </pc:sldChg>
      <pc:sldChg chg="addSp delSp modSp mod">
        <pc:chgData name="Michael Winter" userId="71351d92-19d1-435e-973d-581427284b12" providerId="ADAL" clId="{47993110-D482-4EF1-B25B-C0D5D32B4F6E}" dt="2024-06-21T11:30:29.181" v="950" actId="20577"/>
        <pc:sldMkLst>
          <pc:docMk/>
          <pc:sldMk cId="2124242477" sldId="268"/>
        </pc:sldMkLst>
        <pc:spChg chg="mod">
          <ac:chgData name="Michael Winter" userId="71351d92-19d1-435e-973d-581427284b12" providerId="ADAL" clId="{47993110-D482-4EF1-B25B-C0D5D32B4F6E}" dt="2024-06-21T11:23:02.461" v="636" actId="20577"/>
          <ac:spMkLst>
            <pc:docMk/>
            <pc:sldMk cId="2124242477" sldId="268"/>
            <ac:spMk id="2" creationId="{B2D840B4-836E-C6B7-3BFA-36F9237B64FD}"/>
          </ac:spMkLst>
        </pc:spChg>
        <pc:spChg chg="mod">
          <ac:chgData name="Michael Winter" userId="71351d92-19d1-435e-973d-581427284b12" providerId="ADAL" clId="{47993110-D482-4EF1-B25B-C0D5D32B4F6E}" dt="2024-06-21T11:23:12.886" v="659" actId="14100"/>
          <ac:spMkLst>
            <pc:docMk/>
            <pc:sldMk cId="2124242477" sldId="268"/>
            <ac:spMk id="6" creationId="{8FAE3750-9664-A683-09DE-579534E4E22D}"/>
          </ac:spMkLst>
        </pc:spChg>
        <pc:spChg chg="mod">
          <ac:chgData name="Michael Winter" userId="71351d92-19d1-435e-973d-581427284b12" providerId="ADAL" clId="{47993110-D482-4EF1-B25B-C0D5D32B4F6E}" dt="2024-06-21T11:30:29.181" v="950" actId="20577"/>
          <ac:spMkLst>
            <pc:docMk/>
            <pc:sldMk cId="2124242477" sldId="268"/>
            <ac:spMk id="7" creationId="{AFB02609-F798-BEAD-2084-F5D2D0238A30}"/>
          </ac:spMkLst>
        </pc:spChg>
        <pc:spChg chg="mod">
          <ac:chgData name="Michael Winter" userId="71351d92-19d1-435e-973d-581427284b12" providerId="ADAL" clId="{47993110-D482-4EF1-B25B-C0D5D32B4F6E}" dt="2024-06-21T11:27:05.320" v="703" actId="20577"/>
          <ac:spMkLst>
            <pc:docMk/>
            <pc:sldMk cId="2124242477" sldId="268"/>
            <ac:spMk id="16" creationId="{254C966D-251E-E4EC-1CFD-5595DEDE2A7E}"/>
          </ac:spMkLst>
        </pc:spChg>
        <pc:picChg chg="del">
          <ac:chgData name="Michael Winter" userId="71351d92-19d1-435e-973d-581427284b12" providerId="ADAL" clId="{47993110-D482-4EF1-B25B-C0D5D32B4F6E}" dt="2024-06-21T11:23:18.771" v="660" actId="478"/>
          <ac:picMkLst>
            <pc:docMk/>
            <pc:sldMk cId="2124242477" sldId="268"/>
            <ac:picMk id="4" creationId="{4FF468B3-0F86-F8B5-201C-61D21F21D03E}"/>
          </ac:picMkLst>
        </pc:picChg>
        <pc:picChg chg="add mod ord modCrop">
          <ac:chgData name="Michael Winter" userId="71351d92-19d1-435e-973d-581427284b12" providerId="ADAL" clId="{47993110-D482-4EF1-B25B-C0D5D32B4F6E}" dt="2024-06-21T11:24:01.523" v="671" actId="166"/>
          <ac:picMkLst>
            <pc:docMk/>
            <pc:sldMk cId="2124242477" sldId="268"/>
            <ac:picMk id="5" creationId="{62BE7BA1-A48D-59A2-6680-5844771D9E8A}"/>
          </ac:picMkLst>
        </pc:picChg>
        <pc:picChg chg="del">
          <ac:chgData name="Michael Winter" userId="71351d92-19d1-435e-973d-581427284b12" providerId="ADAL" clId="{47993110-D482-4EF1-B25B-C0D5D32B4F6E}" dt="2024-06-21T11:23:19.428" v="661" actId="478"/>
          <ac:picMkLst>
            <pc:docMk/>
            <pc:sldMk cId="2124242477" sldId="268"/>
            <ac:picMk id="8" creationId="{8F443DF5-735E-A5A7-A3F8-4D0A3D6137A9}"/>
          </ac:picMkLst>
        </pc:picChg>
        <pc:picChg chg="add mod modCrop">
          <ac:chgData name="Michael Winter" userId="71351d92-19d1-435e-973d-581427284b12" providerId="ADAL" clId="{47993110-D482-4EF1-B25B-C0D5D32B4F6E}" dt="2024-06-21T11:23:55.095" v="669" actId="1076"/>
          <ac:picMkLst>
            <pc:docMk/>
            <pc:sldMk cId="2124242477" sldId="268"/>
            <ac:picMk id="9" creationId="{22717EC0-A4E8-D64B-BAAB-8B36368088F6}"/>
          </ac:picMkLst>
        </pc:picChg>
      </pc:sldChg>
      <pc:sldChg chg="modSp mod">
        <pc:chgData name="Michael Winter" userId="71351d92-19d1-435e-973d-581427284b12" providerId="ADAL" clId="{47993110-D482-4EF1-B25B-C0D5D32B4F6E}" dt="2024-06-21T13:05:13.180" v="2036" actId="20577"/>
        <pc:sldMkLst>
          <pc:docMk/>
          <pc:sldMk cId="3823468282" sldId="269"/>
        </pc:sldMkLst>
        <pc:spChg chg="mod">
          <ac:chgData name="Michael Winter" userId="71351d92-19d1-435e-973d-581427284b12" providerId="ADAL" clId="{47993110-D482-4EF1-B25B-C0D5D32B4F6E}" dt="2024-06-21T12:13:13.080" v="1912" actId="20577"/>
          <ac:spMkLst>
            <pc:docMk/>
            <pc:sldMk cId="3823468282" sldId="269"/>
            <ac:spMk id="2" creationId="{B2D840B4-836E-C6B7-3BFA-36F9237B64FD}"/>
          </ac:spMkLst>
        </pc:spChg>
        <pc:spChg chg="mod">
          <ac:chgData name="Michael Winter" userId="71351d92-19d1-435e-973d-581427284b12" providerId="ADAL" clId="{47993110-D482-4EF1-B25B-C0D5D32B4F6E}" dt="2024-06-21T13:03:00.816" v="2026" actId="207"/>
          <ac:spMkLst>
            <pc:docMk/>
            <pc:sldMk cId="3823468282" sldId="269"/>
            <ac:spMk id="3" creationId="{DFCCA04F-917A-65F9-1525-CAA72ABA025F}"/>
          </ac:spMkLst>
        </pc:spChg>
        <pc:spChg chg="mod">
          <ac:chgData name="Michael Winter" userId="71351d92-19d1-435e-973d-581427284b12" providerId="ADAL" clId="{47993110-D482-4EF1-B25B-C0D5D32B4F6E}" dt="2024-06-21T13:05:13.180" v="2036" actId="20577"/>
          <ac:spMkLst>
            <pc:docMk/>
            <pc:sldMk cId="3823468282" sldId="269"/>
            <ac:spMk id="6" creationId="{DDCB3E4B-B19C-C65C-784C-659D9B9C2837}"/>
          </ac:spMkLst>
        </pc:spChg>
        <pc:spChg chg="mod">
          <ac:chgData name="Michael Winter" userId="71351d92-19d1-435e-973d-581427284b12" providerId="ADAL" clId="{47993110-D482-4EF1-B25B-C0D5D32B4F6E}" dt="2024-06-21T13:04:56.047" v="2028" actId="207"/>
          <ac:spMkLst>
            <pc:docMk/>
            <pc:sldMk cId="3823468282" sldId="269"/>
            <ac:spMk id="7" creationId="{0DF9F19F-B49F-F117-ECFE-B4914E653794}"/>
          </ac:spMkLst>
        </pc:spChg>
        <pc:spChg chg="mod">
          <ac:chgData name="Michael Winter" userId="71351d92-19d1-435e-973d-581427284b12" providerId="ADAL" clId="{47993110-D482-4EF1-B25B-C0D5D32B4F6E}" dt="2024-06-21T12:13:52.558" v="1955" actId="20577"/>
          <ac:spMkLst>
            <pc:docMk/>
            <pc:sldMk cId="3823468282" sldId="269"/>
            <ac:spMk id="8" creationId="{CB46CCFB-9C32-5073-5D0A-76B05E1A7526}"/>
          </ac:spMkLst>
        </pc:spChg>
      </pc:sldChg>
      <pc:sldChg chg="del">
        <pc:chgData name="Michael Winter" userId="71351d92-19d1-435e-973d-581427284b12" providerId="ADAL" clId="{47993110-D482-4EF1-B25B-C0D5D32B4F6E}" dt="2024-06-21T12:00:16.690" v="1687" actId="2696"/>
        <pc:sldMkLst>
          <pc:docMk/>
          <pc:sldMk cId="1109265592" sldId="271"/>
        </pc:sldMkLst>
      </pc:sldChg>
      <pc:sldChg chg="del">
        <pc:chgData name="Michael Winter" userId="71351d92-19d1-435e-973d-581427284b12" providerId="ADAL" clId="{47993110-D482-4EF1-B25B-C0D5D32B4F6E}" dt="2024-06-21T11:41:37.560" v="1247" actId="2696"/>
        <pc:sldMkLst>
          <pc:docMk/>
          <pc:sldMk cId="2558050571" sldId="272"/>
        </pc:sldMkLst>
      </pc:sldChg>
      <pc:sldChg chg="addSp delSp modSp mod">
        <pc:chgData name="Michael Winter" userId="71351d92-19d1-435e-973d-581427284b12" providerId="ADAL" clId="{47993110-D482-4EF1-B25B-C0D5D32B4F6E}" dt="2024-06-21T12:13:43.551" v="1933" actId="20577"/>
        <pc:sldMkLst>
          <pc:docMk/>
          <pc:sldMk cId="1845695657" sldId="273"/>
        </pc:sldMkLst>
        <pc:spChg chg="mod">
          <ac:chgData name="Michael Winter" userId="71351d92-19d1-435e-973d-581427284b12" providerId="ADAL" clId="{47993110-D482-4EF1-B25B-C0D5D32B4F6E}" dt="2024-06-21T12:00:28.716" v="1708" actId="20577"/>
          <ac:spMkLst>
            <pc:docMk/>
            <pc:sldMk cId="1845695657" sldId="273"/>
            <ac:spMk id="2" creationId="{B2D840B4-836E-C6B7-3BFA-36F9237B64FD}"/>
          </ac:spMkLst>
        </pc:spChg>
        <pc:spChg chg="mod">
          <ac:chgData name="Michael Winter" userId="71351d92-19d1-435e-973d-581427284b12" providerId="ADAL" clId="{47993110-D482-4EF1-B25B-C0D5D32B4F6E}" dt="2024-06-21T12:13:34.407" v="1925" actId="20577"/>
          <ac:spMkLst>
            <pc:docMk/>
            <pc:sldMk cId="1845695657" sldId="273"/>
            <ac:spMk id="5" creationId="{5B53AC1F-12DE-30D3-DCC0-B7C2ABF22F0B}"/>
          </ac:spMkLst>
        </pc:spChg>
        <pc:spChg chg="add mod">
          <ac:chgData name="Michael Winter" userId="71351d92-19d1-435e-973d-581427284b12" providerId="ADAL" clId="{47993110-D482-4EF1-B25B-C0D5D32B4F6E}" dt="2024-06-21T12:13:43.551" v="1933" actId="20577"/>
          <ac:spMkLst>
            <pc:docMk/>
            <pc:sldMk cId="1845695657" sldId="273"/>
            <ac:spMk id="6" creationId="{0E11A5C9-AF24-6074-DE72-FC1E352D3CD5}"/>
          </ac:spMkLst>
        </pc:spChg>
        <pc:spChg chg="mod">
          <ac:chgData name="Michael Winter" userId="71351d92-19d1-435e-973d-581427284b12" providerId="ADAL" clId="{47993110-D482-4EF1-B25B-C0D5D32B4F6E}" dt="2024-06-21T12:13:27.494" v="1917" actId="20577"/>
          <ac:spMkLst>
            <pc:docMk/>
            <pc:sldMk cId="1845695657" sldId="273"/>
            <ac:spMk id="7" creationId="{2D0ADFD6-EE00-AF6B-C898-EFF3FEF4F7BC}"/>
          </ac:spMkLst>
        </pc:spChg>
        <pc:spChg chg="add mod">
          <ac:chgData name="Michael Winter" userId="71351d92-19d1-435e-973d-581427284b12" providerId="ADAL" clId="{47993110-D482-4EF1-B25B-C0D5D32B4F6E}" dt="2024-06-21T12:13:38.334" v="1929" actId="20577"/>
          <ac:spMkLst>
            <pc:docMk/>
            <pc:sldMk cId="1845695657" sldId="273"/>
            <ac:spMk id="9" creationId="{855F6B31-E21E-9FF5-52D8-11DBC2482FA9}"/>
          </ac:spMkLst>
        </pc:spChg>
        <pc:picChg chg="add del mod">
          <ac:chgData name="Michael Winter" userId="71351d92-19d1-435e-973d-581427284b12" providerId="ADAL" clId="{47993110-D482-4EF1-B25B-C0D5D32B4F6E}" dt="2024-06-21T12:04:58.146" v="1771" actId="478"/>
          <ac:picMkLst>
            <pc:docMk/>
            <pc:sldMk cId="1845695657" sldId="273"/>
            <ac:picMk id="8" creationId="{D1A4C948-CD9C-00BC-93AE-4811759DE956}"/>
          </ac:picMkLst>
        </pc:picChg>
      </pc:sldChg>
      <pc:sldChg chg="del">
        <pc:chgData name="Michael Winter" userId="71351d92-19d1-435e-973d-581427284b12" providerId="ADAL" clId="{47993110-D482-4EF1-B25B-C0D5D32B4F6E}" dt="2024-06-21T12:12:43.460" v="1890" actId="2696"/>
        <pc:sldMkLst>
          <pc:docMk/>
          <pc:sldMk cId="329326117" sldId="274"/>
        </pc:sldMkLst>
      </pc:sldChg>
      <pc:sldChg chg="del">
        <pc:chgData name="Michael Winter" userId="71351d92-19d1-435e-973d-581427284b12" providerId="ADAL" clId="{47993110-D482-4EF1-B25B-C0D5D32B4F6E}" dt="2024-06-21T12:12:47.579" v="1891" actId="2696"/>
        <pc:sldMkLst>
          <pc:docMk/>
          <pc:sldMk cId="258888772" sldId="275"/>
        </pc:sldMkLst>
      </pc:sldChg>
      <pc:sldChg chg="del">
        <pc:chgData name="Michael Winter" userId="71351d92-19d1-435e-973d-581427284b12" providerId="ADAL" clId="{47993110-D482-4EF1-B25B-C0D5D32B4F6E}" dt="2024-06-21T12:12:50.668" v="1892" actId="2696"/>
        <pc:sldMkLst>
          <pc:docMk/>
          <pc:sldMk cId="1911047067" sldId="27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1D36-4DC0-A27F-109B-3D545EA85E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5B90D0-4D7B-29E9-D5D0-F80AD45BC6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098F0F-4A17-18AE-16D7-D4C93AE2125F}"/>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74A7CADE-7D46-DC87-08BF-44F37734EC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944392-C02E-EC55-9D13-395EEC7A6DC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286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67AD-6F11-EAF7-D0F8-E30C067530F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B57B7E4-92A5-715F-6423-43984643C2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4CDF94-9143-97EC-28A8-9C4AE6CE90A9}"/>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1B447159-F665-CA62-4DCD-F8604AA769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B03188-5602-083C-4B50-F51E84794FD9}"/>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644459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FA117C-F03C-35BB-A8B4-D8113C00EF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20E3BA-6C4B-C807-8111-A15EF8FA82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563773-0067-DDDA-C05B-EA1F2B832142}"/>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DF35E7C1-679A-1E60-204D-9467018FFD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C02132-B55B-75DF-6DB7-61C75EE11B28}"/>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355326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E00E3-E155-2052-B03D-D840B923A17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BF1CA07-00B2-D335-23DE-B6E03F5DCF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B53643-6022-DBA7-F34A-F65D5300A24A}"/>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54B51E62-927D-B8B0-24B1-E1171A6F26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AEBE1C-B447-BB50-1CE7-D7F5EFFAFB34}"/>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409451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980BE-6423-AE8F-B39F-7B4B15CCA0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C8F8688-C43B-4F3F-7C74-828F83572A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C90BA8-539A-C1C8-34AD-9AAAFAFB4DD9}"/>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AEF2582B-ACB8-7673-3885-3D821B4FF5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990B72-4EBF-2D87-C29A-6B7538415CDD}"/>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253649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C11F2-1472-6466-F598-4C4AAD111F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22C314-9FB7-E017-FB79-DC4DB043FA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5D8427-EC91-BCA9-60AD-4C5C8C309B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7A8428-5477-D33A-0C37-1DBB3C5709DC}"/>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6" name="Footer Placeholder 5">
            <a:extLst>
              <a:ext uri="{FF2B5EF4-FFF2-40B4-BE49-F238E27FC236}">
                <a16:creationId xmlns:a16="http://schemas.microsoft.com/office/drawing/2014/main" id="{9EED3C67-7D50-9C3C-D15D-7727B7EF9D2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087EE8-9ACC-BC47-5B63-1722D682F5AC}"/>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85086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E748-25A6-E5FD-A02C-842BCE41FC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70BF8F-35B5-B749-19F0-0917CCA833A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CE9E1-7A85-7C0A-0B5D-96B7CE951D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C8B2B8-F9AE-D154-771F-206A2D154D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EDFD31-1A0E-56BC-59A0-2862CD2A5DB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800B759-8932-7B08-2BC4-7AED128A6AA6}"/>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8" name="Footer Placeholder 7">
            <a:extLst>
              <a:ext uri="{FF2B5EF4-FFF2-40B4-BE49-F238E27FC236}">
                <a16:creationId xmlns:a16="http://schemas.microsoft.com/office/drawing/2014/main" id="{743AD3CC-3AE9-ED44-0102-9A776A41E8B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2BC46F9-501A-539C-6C65-B0D460BBEE4A}"/>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77392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8BBAF-B261-8831-AA95-00543169EA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CE4101-880B-AB6C-DFBF-77FBFEB6D2F4}"/>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4" name="Footer Placeholder 3">
            <a:extLst>
              <a:ext uri="{FF2B5EF4-FFF2-40B4-BE49-F238E27FC236}">
                <a16:creationId xmlns:a16="http://schemas.microsoft.com/office/drawing/2014/main" id="{D155D0C8-C4BE-E42B-6C36-D2BEBF5F246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DD68DC3-DF89-93D6-E4E1-E87E703E3743}"/>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092079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B57B89-735F-299E-1BA4-C98A0F8A9381}"/>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3" name="Footer Placeholder 2">
            <a:extLst>
              <a:ext uri="{FF2B5EF4-FFF2-40B4-BE49-F238E27FC236}">
                <a16:creationId xmlns:a16="http://schemas.microsoft.com/office/drawing/2014/main" id="{C3817CF7-5126-8A08-239D-308D1E841E7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D0F3B4-6A16-5A6B-6777-E0E85BAA7A22}"/>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389053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54D3-F412-D153-4BBF-38E34ACC2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E14C24-8643-C562-AA70-C48432B36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3958E2D-EA84-84B1-B581-410539392D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DD4306-A62E-5C99-D0C8-73B7A37D2601}"/>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6" name="Footer Placeholder 5">
            <a:extLst>
              <a:ext uri="{FF2B5EF4-FFF2-40B4-BE49-F238E27FC236}">
                <a16:creationId xmlns:a16="http://schemas.microsoft.com/office/drawing/2014/main" id="{DFD0C6B3-4C0D-8AAB-1F63-2576FA48C0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FE2DA8-2EE1-7CF7-E87F-98716C15C4D5}"/>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2457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55BA3-A9FF-1774-5D0D-D0A8D065065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6B80096-AB0B-86D8-58C6-329F3D92B1F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A597CA5-B6F3-9041-CD0A-4BC0DB3E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C627B8-40D7-9C44-E1E3-E89FD7F73DA6}"/>
              </a:ext>
            </a:extLst>
          </p:cNvPr>
          <p:cNvSpPr>
            <a:spLocks noGrp="1"/>
          </p:cNvSpPr>
          <p:nvPr>
            <p:ph type="dt" sz="half" idx="10"/>
          </p:nvPr>
        </p:nvSpPr>
        <p:spPr/>
        <p:txBody>
          <a:bodyPr/>
          <a:lstStyle/>
          <a:p>
            <a:fld id="{F45BC782-75F4-4CB8-B3BB-96EB900FA928}" type="datetimeFigureOut">
              <a:rPr lang="en-GB" smtClean="0"/>
              <a:t>21/06/2024</a:t>
            </a:fld>
            <a:endParaRPr lang="en-GB"/>
          </a:p>
        </p:txBody>
      </p:sp>
      <p:sp>
        <p:nvSpPr>
          <p:cNvPr id="6" name="Footer Placeholder 5">
            <a:extLst>
              <a:ext uri="{FF2B5EF4-FFF2-40B4-BE49-F238E27FC236}">
                <a16:creationId xmlns:a16="http://schemas.microsoft.com/office/drawing/2014/main" id="{C9266655-97D5-9F90-E119-A3240B54A2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BE3D1-7986-93CF-5BD3-3BF5E4EF99EB}"/>
              </a:ext>
            </a:extLst>
          </p:cNvPr>
          <p:cNvSpPr>
            <a:spLocks noGrp="1"/>
          </p:cNvSpPr>
          <p:nvPr>
            <p:ph type="sldNum" sz="quarter" idx="12"/>
          </p:nvPr>
        </p:nvSpPr>
        <p:spPr/>
        <p:txBody>
          <a:bodyPr/>
          <a:lstStyle/>
          <a:p>
            <a:fld id="{4B6EF400-51FB-4B7A-BA00-9044B1B3D3AD}" type="slidenum">
              <a:rPr lang="en-GB" smtClean="0"/>
              <a:t>‹#›</a:t>
            </a:fld>
            <a:endParaRPr lang="en-GB"/>
          </a:p>
        </p:txBody>
      </p:sp>
    </p:spTree>
    <p:extLst>
      <p:ext uri="{BB962C8B-B14F-4D97-AF65-F5344CB8AC3E}">
        <p14:creationId xmlns:p14="http://schemas.microsoft.com/office/powerpoint/2010/main" val="1344030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4B9839-B9E8-2635-D8ED-2FF416D32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32D53A-1559-486A-5363-550D46E09E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777108-B934-DE7E-E9FE-74D5784BE7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45BC782-75F4-4CB8-B3BB-96EB900FA928}" type="datetimeFigureOut">
              <a:rPr lang="en-GB" smtClean="0"/>
              <a:t>21/06/2024</a:t>
            </a:fld>
            <a:endParaRPr lang="en-GB"/>
          </a:p>
        </p:txBody>
      </p:sp>
      <p:sp>
        <p:nvSpPr>
          <p:cNvPr id="5" name="Footer Placeholder 4">
            <a:extLst>
              <a:ext uri="{FF2B5EF4-FFF2-40B4-BE49-F238E27FC236}">
                <a16:creationId xmlns:a16="http://schemas.microsoft.com/office/drawing/2014/main" id="{257FA489-E987-020C-3489-642CD8EAB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8D7DB080-AC4D-A565-9EB7-7F7D2F91829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B6EF400-51FB-4B7A-BA00-9044B1B3D3AD}" type="slidenum">
              <a:rPr lang="en-GB" smtClean="0"/>
              <a:t>‹#›</a:t>
            </a:fld>
            <a:endParaRPr lang="en-GB"/>
          </a:p>
        </p:txBody>
      </p:sp>
    </p:spTree>
    <p:extLst>
      <p:ext uri="{BB962C8B-B14F-4D97-AF65-F5344CB8AC3E}">
        <p14:creationId xmlns:p14="http://schemas.microsoft.com/office/powerpoint/2010/main" val="32485923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C2484-5650-BC15-8A6B-DD4F97F0D2C9}"/>
              </a:ext>
            </a:extLst>
          </p:cNvPr>
          <p:cNvSpPr>
            <a:spLocks noGrp="1"/>
          </p:cNvSpPr>
          <p:nvPr>
            <p:ph type="ctrTitle"/>
          </p:nvPr>
        </p:nvSpPr>
        <p:spPr>
          <a:xfrm>
            <a:off x="1524000" y="2235200"/>
            <a:ext cx="9144000" cy="2387600"/>
          </a:xfrm>
        </p:spPr>
        <p:txBody>
          <a:bodyPr>
            <a:normAutofit fontScale="90000"/>
          </a:bodyPr>
          <a:lstStyle/>
          <a:p>
            <a:r>
              <a:rPr lang="en-GB" dirty="0"/>
              <a:t>Sports Facilities Provision Survey</a:t>
            </a:r>
            <a:br>
              <a:rPr lang="en-GB" dirty="0"/>
            </a:br>
            <a:br>
              <a:rPr lang="en-GB" dirty="0"/>
            </a:br>
            <a:r>
              <a:rPr lang="en-GB" i="1" dirty="0"/>
              <a:t>Sparrows Nest Gardens</a:t>
            </a:r>
          </a:p>
        </p:txBody>
      </p:sp>
    </p:spTree>
    <p:extLst>
      <p:ext uri="{BB962C8B-B14F-4D97-AF65-F5344CB8AC3E}">
        <p14:creationId xmlns:p14="http://schemas.microsoft.com/office/powerpoint/2010/main" val="755266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Sparrows Net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Accessibility and Inclusion</a:t>
            </a:r>
          </a:p>
        </p:txBody>
      </p:sp>
      <p:sp>
        <p:nvSpPr>
          <p:cNvPr id="8" name="TextBox 7">
            <a:extLst>
              <a:ext uri="{FF2B5EF4-FFF2-40B4-BE49-F238E27FC236}">
                <a16:creationId xmlns:a16="http://schemas.microsoft.com/office/drawing/2014/main" id="{CB46CCFB-9C32-5073-5D0A-76B05E1A7526}"/>
              </a:ext>
            </a:extLst>
          </p:cNvPr>
          <p:cNvSpPr txBox="1"/>
          <p:nvPr/>
        </p:nvSpPr>
        <p:spPr>
          <a:xfrm>
            <a:off x="760769" y="1051427"/>
            <a:ext cx="11009472" cy="646331"/>
          </a:xfrm>
          <a:prstGeom prst="rect">
            <a:avLst/>
          </a:prstGeom>
          <a:noFill/>
        </p:spPr>
        <p:txBody>
          <a:bodyPr wrap="square" rtlCol="0">
            <a:spAutoFit/>
          </a:bodyPr>
          <a:lstStyle/>
          <a:p>
            <a:r>
              <a:rPr lang="en-GB" dirty="0"/>
              <a:t>People were offered a chance to leave comments on how Sparrows Nest Gardens could be more accessible and inclusive.</a:t>
            </a:r>
          </a:p>
        </p:txBody>
      </p:sp>
      <p:sp>
        <p:nvSpPr>
          <p:cNvPr id="7" name="TextBox 6">
            <a:extLst>
              <a:ext uri="{FF2B5EF4-FFF2-40B4-BE49-F238E27FC236}">
                <a16:creationId xmlns:a16="http://schemas.microsoft.com/office/drawing/2014/main" id="{0DF9F19F-B49F-F117-ECFE-B4914E653794}"/>
              </a:ext>
            </a:extLst>
          </p:cNvPr>
          <p:cNvSpPr txBox="1"/>
          <p:nvPr/>
        </p:nvSpPr>
        <p:spPr>
          <a:xfrm>
            <a:off x="618743" y="1730877"/>
            <a:ext cx="5194714" cy="2677656"/>
          </a:xfrm>
          <a:prstGeom prst="rect">
            <a:avLst/>
          </a:prstGeom>
          <a:noFill/>
        </p:spPr>
        <p:txBody>
          <a:bodyPr wrap="square" rtlCol="0">
            <a:spAutoFit/>
          </a:bodyPr>
          <a:lstStyle/>
          <a:p>
            <a:pPr marL="285750" indent="-285750">
              <a:buFont typeface="Arial" panose="020B0604020202020204" pitchFamily="34" charset="0"/>
              <a:buChar char="•"/>
            </a:pPr>
            <a:r>
              <a:rPr lang="en-GB" sz="1400" dirty="0">
                <a:solidFill>
                  <a:schemeClr val="accent1">
                    <a:lumMod val="60000"/>
                    <a:lumOff val="40000"/>
                  </a:schemeClr>
                </a:solidFill>
              </a:rPr>
              <a:t>Barriers on sloped paths to prevent children speeding down on their bikes scaring people</a:t>
            </a:r>
          </a:p>
          <a:p>
            <a:pPr marL="285750" indent="-285750">
              <a:buFont typeface="Arial" panose="020B0604020202020204" pitchFamily="34" charset="0"/>
              <a:buChar char="•"/>
            </a:pPr>
            <a:r>
              <a:rPr lang="en-GB" sz="1400" dirty="0">
                <a:solidFill>
                  <a:schemeClr val="accent6"/>
                </a:solidFill>
              </a:rPr>
              <a:t>Encourage teenagers to visit with things to do or somewhere to go.</a:t>
            </a:r>
          </a:p>
          <a:p>
            <a:pPr marL="285750" indent="-285750">
              <a:buFont typeface="Arial" panose="020B0604020202020204" pitchFamily="34" charset="0"/>
              <a:buChar char="•"/>
            </a:pPr>
            <a:r>
              <a:rPr lang="en-GB" sz="1400" dirty="0">
                <a:solidFill>
                  <a:schemeClr val="accent6"/>
                </a:solidFill>
              </a:rPr>
              <a:t>Develop the grass area across the road to offer more facilities</a:t>
            </a:r>
          </a:p>
          <a:p>
            <a:pPr marL="285750" indent="-285750">
              <a:buFont typeface="Arial" panose="020B0604020202020204" pitchFamily="34" charset="0"/>
              <a:buChar char="•"/>
            </a:pPr>
            <a:r>
              <a:rPr lang="en-GB" sz="1400" dirty="0">
                <a:solidFill>
                  <a:schemeClr val="accent6"/>
                </a:solidFill>
              </a:rPr>
              <a:t>The new play area is only for very small children which is why we don’t really use it.</a:t>
            </a:r>
          </a:p>
          <a:p>
            <a:pPr marL="285750" indent="-285750">
              <a:buFont typeface="Arial" panose="020B0604020202020204" pitchFamily="34" charset="0"/>
              <a:buChar char="•"/>
            </a:pPr>
            <a:r>
              <a:rPr lang="en-GB" sz="1400" dirty="0"/>
              <a:t>seems like the council have got it about right</a:t>
            </a:r>
          </a:p>
          <a:p>
            <a:pPr marL="285750" indent="-285750">
              <a:buFont typeface="Arial" panose="020B0604020202020204" pitchFamily="34" charset="0"/>
              <a:buChar char="•"/>
            </a:pPr>
            <a:r>
              <a:rPr lang="en-GB" sz="1400" dirty="0">
                <a:solidFill>
                  <a:schemeClr val="accent6"/>
                </a:solidFill>
              </a:rPr>
              <a:t>Cycle racks</a:t>
            </a:r>
          </a:p>
          <a:p>
            <a:pPr marL="285750" indent="-285750">
              <a:buFont typeface="Arial" panose="020B0604020202020204" pitchFamily="34" charset="0"/>
              <a:buChar char="•"/>
            </a:pPr>
            <a:r>
              <a:rPr lang="en-GB" sz="1400" dirty="0">
                <a:solidFill>
                  <a:schemeClr val="accent2">
                    <a:lumMod val="75000"/>
                  </a:schemeClr>
                </a:solidFill>
              </a:rPr>
              <a:t>better toilet provisions</a:t>
            </a:r>
          </a:p>
          <a:p>
            <a:pPr marL="285750" indent="-285750">
              <a:buFont typeface="Arial" panose="020B0604020202020204" pitchFamily="34" charset="0"/>
              <a:buChar char="•"/>
            </a:pPr>
            <a:r>
              <a:rPr lang="en-GB" sz="1400" dirty="0">
                <a:solidFill>
                  <a:schemeClr val="accent1">
                    <a:lumMod val="60000"/>
                    <a:lumOff val="40000"/>
                  </a:schemeClr>
                </a:solidFill>
              </a:rPr>
              <a:t>Maintain higher footpaths and remove moss to allow access as currently closed</a:t>
            </a:r>
          </a:p>
        </p:txBody>
      </p:sp>
      <p:sp>
        <p:nvSpPr>
          <p:cNvPr id="6" name="TextBox 5">
            <a:extLst>
              <a:ext uri="{FF2B5EF4-FFF2-40B4-BE49-F238E27FC236}">
                <a16:creationId xmlns:a16="http://schemas.microsoft.com/office/drawing/2014/main" id="{DDCB3E4B-B19C-C65C-784C-659D9B9C2837}"/>
              </a:ext>
            </a:extLst>
          </p:cNvPr>
          <p:cNvSpPr txBox="1"/>
          <p:nvPr/>
        </p:nvSpPr>
        <p:spPr>
          <a:xfrm>
            <a:off x="1068651" y="5539402"/>
            <a:ext cx="10701590" cy="923330"/>
          </a:xfrm>
          <a:prstGeom prst="rect">
            <a:avLst/>
          </a:prstGeom>
          <a:noFill/>
        </p:spPr>
        <p:txBody>
          <a:bodyPr wrap="square" rtlCol="0">
            <a:spAutoFit/>
          </a:bodyPr>
          <a:lstStyle/>
          <a:p>
            <a:r>
              <a:rPr lang="en-GB" b="1" dirty="0"/>
              <a:t>Comment categories:</a:t>
            </a:r>
            <a:endParaRPr lang="en-GB" sz="1050" dirty="0"/>
          </a:p>
          <a:p>
            <a:r>
              <a:rPr lang="en-GB" dirty="0">
                <a:solidFill>
                  <a:srgbClr val="00B050"/>
                </a:solidFill>
              </a:rPr>
              <a:t>Facilities </a:t>
            </a:r>
            <a:r>
              <a:rPr lang="en-GB" dirty="0"/>
              <a:t> </a:t>
            </a:r>
            <a:r>
              <a:rPr lang="en-GB" dirty="0">
                <a:solidFill>
                  <a:srgbClr val="00B050"/>
                </a:solidFill>
              </a:rPr>
              <a:t>(5 comments) </a:t>
            </a:r>
            <a:r>
              <a:rPr lang="en-GB" dirty="0"/>
              <a:t>| </a:t>
            </a:r>
            <a:r>
              <a:rPr lang="en-GB" dirty="0">
                <a:solidFill>
                  <a:schemeClr val="accent2">
                    <a:lumMod val="75000"/>
                  </a:schemeClr>
                </a:solidFill>
              </a:rPr>
              <a:t>Public Conveniences (1 comment)</a:t>
            </a:r>
            <a:r>
              <a:rPr lang="en-GB" dirty="0"/>
              <a:t> | </a:t>
            </a:r>
            <a:r>
              <a:rPr lang="en-GB" dirty="0">
                <a:solidFill>
                  <a:schemeClr val="accent5">
                    <a:lumMod val="60000"/>
                    <a:lumOff val="40000"/>
                  </a:schemeClr>
                </a:solidFill>
              </a:rPr>
              <a:t>Advertising (1 comment)</a:t>
            </a:r>
            <a:r>
              <a:rPr lang="en-GB" dirty="0"/>
              <a:t> | </a:t>
            </a:r>
            <a:r>
              <a:rPr lang="en-GB" dirty="0">
                <a:solidFill>
                  <a:schemeClr val="accent1">
                    <a:lumMod val="60000"/>
                    <a:lumOff val="40000"/>
                  </a:schemeClr>
                </a:solidFill>
              </a:rPr>
              <a:t>Accessibility (4 comments) </a:t>
            </a:r>
            <a:r>
              <a:rPr lang="en-GB" dirty="0"/>
              <a:t>| Other Comments (3 comments)</a:t>
            </a:r>
          </a:p>
        </p:txBody>
      </p:sp>
      <p:sp>
        <p:nvSpPr>
          <p:cNvPr id="3" name="TextBox 2">
            <a:extLst>
              <a:ext uri="{FF2B5EF4-FFF2-40B4-BE49-F238E27FC236}">
                <a16:creationId xmlns:a16="http://schemas.microsoft.com/office/drawing/2014/main" id="{DFCCA04F-917A-65F9-1525-CAA72ABA025F}"/>
              </a:ext>
            </a:extLst>
          </p:cNvPr>
          <p:cNvSpPr txBox="1"/>
          <p:nvPr/>
        </p:nvSpPr>
        <p:spPr>
          <a:xfrm>
            <a:off x="6364499" y="1730877"/>
            <a:ext cx="5194714" cy="2246769"/>
          </a:xfrm>
          <a:prstGeom prst="rect">
            <a:avLst/>
          </a:prstGeom>
          <a:noFill/>
        </p:spPr>
        <p:txBody>
          <a:bodyPr wrap="square" rtlCol="0">
            <a:spAutoFit/>
          </a:bodyPr>
          <a:lstStyle/>
          <a:p>
            <a:pPr marL="285750" indent="-285750">
              <a:buFont typeface="Arial" panose="020B0604020202020204" pitchFamily="34" charset="0"/>
              <a:buChar char="•"/>
            </a:pPr>
            <a:r>
              <a:rPr lang="en-GB" sz="1400" dirty="0">
                <a:solidFill>
                  <a:schemeClr val="accent1">
                    <a:lumMod val="60000"/>
                    <a:lumOff val="40000"/>
                  </a:schemeClr>
                </a:solidFill>
              </a:rPr>
              <a:t>A circular route which is access friendly</a:t>
            </a:r>
          </a:p>
          <a:p>
            <a:pPr marL="285750" indent="-285750">
              <a:buFont typeface="Arial" panose="020B0604020202020204" pitchFamily="34" charset="0"/>
              <a:buChar char="•"/>
            </a:pPr>
            <a:r>
              <a:rPr lang="en-GB" sz="1400" dirty="0">
                <a:solidFill>
                  <a:schemeClr val="accent5">
                    <a:lumMod val="60000"/>
                    <a:lumOff val="40000"/>
                  </a:schemeClr>
                </a:solidFill>
              </a:rPr>
              <a:t>Better promotion</a:t>
            </a:r>
          </a:p>
          <a:p>
            <a:pPr marL="285750" indent="-285750">
              <a:buFont typeface="Arial" panose="020B0604020202020204" pitchFamily="34" charset="0"/>
              <a:buChar char="•"/>
            </a:pPr>
            <a:r>
              <a:rPr lang="en-GB" sz="1400" dirty="0">
                <a:solidFill>
                  <a:schemeClr val="accent1">
                    <a:lumMod val="60000"/>
                    <a:lumOff val="40000"/>
                  </a:schemeClr>
                </a:solidFill>
              </a:rPr>
              <a:t>Accessibility other than from </a:t>
            </a:r>
            <a:r>
              <a:rPr lang="en-GB" sz="1400" dirty="0" err="1">
                <a:solidFill>
                  <a:schemeClr val="accent1">
                    <a:lumMod val="60000"/>
                    <a:lumOff val="40000"/>
                  </a:schemeClr>
                </a:solidFill>
              </a:rPr>
              <a:t>Whapload</a:t>
            </a:r>
            <a:r>
              <a:rPr lang="en-GB" sz="1400" dirty="0">
                <a:solidFill>
                  <a:schemeClr val="accent1">
                    <a:lumMod val="60000"/>
                    <a:lumOff val="40000"/>
                  </a:schemeClr>
                </a:solidFill>
              </a:rPr>
              <a:t> Rd is limited (steps or steep slope to other entrances), but should be reviewed</a:t>
            </a:r>
          </a:p>
          <a:p>
            <a:pPr marL="285750" indent="-285750">
              <a:buFont typeface="Arial" panose="020B0604020202020204" pitchFamily="34" charset="0"/>
              <a:buChar char="•"/>
            </a:pPr>
            <a:r>
              <a:rPr lang="en-GB" sz="1400" dirty="0">
                <a:solidFill>
                  <a:schemeClr val="accent6"/>
                </a:solidFill>
              </a:rPr>
              <a:t>The sensory area would be good. Think the wheelchair Accessible swing would be better used at </a:t>
            </a:r>
            <a:r>
              <a:rPr lang="en-GB" sz="1400" dirty="0" err="1">
                <a:solidFill>
                  <a:schemeClr val="accent6"/>
                </a:solidFill>
              </a:rPr>
              <a:t>Everetts</a:t>
            </a:r>
            <a:r>
              <a:rPr lang="en-GB" sz="1400" dirty="0">
                <a:solidFill>
                  <a:schemeClr val="accent6"/>
                </a:solidFill>
              </a:rPr>
              <a:t> park as it's busier.</a:t>
            </a:r>
          </a:p>
          <a:p>
            <a:pPr marL="285750" indent="-285750">
              <a:buFont typeface="Arial" panose="020B0604020202020204" pitchFamily="34" charset="0"/>
              <a:buChar char="•"/>
            </a:pPr>
            <a:r>
              <a:rPr lang="en-GB" sz="1400" dirty="0"/>
              <a:t>I think it’s ok but needs lots of planting and more picnic areas with seats.</a:t>
            </a:r>
          </a:p>
          <a:p>
            <a:pPr marL="285750" indent="-285750">
              <a:buFont typeface="Arial" panose="020B0604020202020204" pitchFamily="34" charset="0"/>
              <a:buChar char="•"/>
            </a:pPr>
            <a:r>
              <a:rPr lang="en-GB" sz="1400" dirty="0"/>
              <a:t>Add a seating area near the stage</a:t>
            </a:r>
          </a:p>
        </p:txBody>
      </p:sp>
    </p:spTree>
    <p:extLst>
      <p:ext uri="{BB962C8B-B14F-4D97-AF65-F5344CB8AC3E}">
        <p14:creationId xmlns:p14="http://schemas.microsoft.com/office/powerpoint/2010/main" val="3823468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Sparrows Nest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Additional Comments</a:t>
            </a:r>
          </a:p>
        </p:txBody>
      </p:sp>
      <p:sp>
        <p:nvSpPr>
          <p:cNvPr id="7" name="TextBox 6">
            <a:extLst>
              <a:ext uri="{FF2B5EF4-FFF2-40B4-BE49-F238E27FC236}">
                <a16:creationId xmlns:a16="http://schemas.microsoft.com/office/drawing/2014/main" id="{35C86369-ABAF-00B8-FFCC-2B34C5B51A2B}"/>
              </a:ext>
            </a:extLst>
          </p:cNvPr>
          <p:cNvSpPr txBox="1"/>
          <p:nvPr/>
        </p:nvSpPr>
        <p:spPr>
          <a:xfrm>
            <a:off x="760769" y="1035614"/>
            <a:ext cx="11009472" cy="646331"/>
          </a:xfrm>
          <a:prstGeom prst="rect">
            <a:avLst/>
          </a:prstGeom>
          <a:noFill/>
        </p:spPr>
        <p:txBody>
          <a:bodyPr wrap="square" rtlCol="0">
            <a:spAutoFit/>
          </a:bodyPr>
          <a:lstStyle/>
          <a:p>
            <a:r>
              <a:rPr lang="en-GB" dirty="0"/>
              <a:t>People were asked to also submit any additional comments about the park.  Below is a cross-section of the comments</a:t>
            </a:r>
          </a:p>
        </p:txBody>
      </p:sp>
      <p:sp>
        <p:nvSpPr>
          <p:cNvPr id="5" name="Speech Bubble: Rectangle with Corners Rounded 4">
            <a:extLst>
              <a:ext uri="{FF2B5EF4-FFF2-40B4-BE49-F238E27FC236}">
                <a16:creationId xmlns:a16="http://schemas.microsoft.com/office/drawing/2014/main" id="{BE007E29-F61A-104B-23FA-8FAC6B04CCCF}"/>
              </a:ext>
            </a:extLst>
          </p:cNvPr>
          <p:cNvSpPr/>
          <p:nvPr/>
        </p:nvSpPr>
        <p:spPr>
          <a:xfrm>
            <a:off x="407511" y="1783922"/>
            <a:ext cx="1712391" cy="867581"/>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“If it wasn't for the cafés the seating areas would be non-existent really.”</a:t>
            </a:r>
          </a:p>
        </p:txBody>
      </p:sp>
      <p:sp>
        <p:nvSpPr>
          <p:cNvPr id="10" name="Speech Bubble: Rectangle with Corners Rounded 9">
            <a:extLst>
              <a:ext uri="{FF2B5EF4-FFF2-40B4-BE49-F238E27FC236}">
                <a16:creationId xmlns:a16="http://schemas.microsoft.com/office/drawing/2014/main" id="{569A290D-4B67-0C10-50EF-689695854A14}"/>
              </a:ext>
            </a:extLst>
          </p:cNvPr>
          <p:cNvSpPr/>
          <p:nvPr/>
        </p:nvSpPr>
        <p:spPr>
          <a:xfrm>
            <a:off x="657828" y="2898530"/>
            <a:ext cx="1555942" cy="1105151"/>
          </a:xfrm>
          <a:prstGeom prst="wedgeRoundRectCallout">
            <a:avLst/>
          </a:prstGeom>
          <a:solidFill>
            <a:schemeClr val="tx2">
              <a:lumMod val="90000"/>
              <a:lumOff val="1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“Regular police or security patrols to combat the anti-social behaviour of youths.”</a:t>
            </a:r>
          </a:p>
        </p:txBody>
      </p:sp>
      <p:sp>
        <p:nvSpPr>
          <p:cNvPr id="11" name="Speech Bubble: Rectangle with Corners Rounded 10">
            <a:extLst>
              <a:ext uri="{FF2B5EF4-FFF2-40B4-BE49-F238E27FC236}">
                <a16:creationId xmlns:a16="http://schemas.microsoft.com/office/drawing/2014/main" id="{11548376-3AE3-1E11-2B5F-517DEC66F0B3}"/>
              </a:ext>
            </a:extLst>
          </p:cNvPr>
          <p:cNvSpPr/>
          <p:nvPr/>
        </p:nvSpPr>
        <p:spPr>
          <a:xfrm>
            <a:off x="3241578" y="1722321"/>
            <a:ext cx="1675629" cy="567231"/>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“open the bandstand and put a bin in it”</a:t>
            </a:r>
          </a:p>
        </p:txBody>
      </p:sp>
      <p:sp>
        <p:nvSpPr>
          <p:cNvPr id="8" name="Speech Bubble: Rectangle with Corners Rounded 7">
            <a:extLst>
              <a:ext uri="{FF2B5EF4-FFF2-40B4-BE49-F238E27FC236}">
                <a16:creationId xmlns:a16="http://schemas.microsoft.com/office/drawing/2014/main" id="{A28339AB-FAC4-B510-287F-B05647D08EFE}"/>
              </a:ext>
            </a:extLst>
          </p:cNvPr>
          <p:cNvSpPr/>
          <p:nvPr/>
        </p:nvSpPr>
        <p:spPr>
          <a:xfrm>
            <a:off x="6736743" y="1794578"/>
            <a:ext cx="1535387" cy="984049"/>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“Tighter security required to hopefully avoid vandalism.”</a:t>
            </a:r>
          </a:p>
        </p:txBody>
      </p:sp>
      <p:sp>
        <p:nvSpPr>
          <p:cNvPr id="13" name="Speech Bubble: Rectangle with Corners Rounded 12">
            <a:extLst>
              <a:ext uri="{FF2B5EF4-FFF2-40B4-BE49-F238E27FC236}">
                <a16:creationId xmlns:a16="http://schemas.microsoft.com/office/drawing/2014/main" id="{866EC759-9420-BB27-F6D0-1434CCE82D35}"/>
              </a:ext>
            </a:extLst>
          </p:cNvPr>
          <p:cNvSpPr/>
          <p:nvPr/>
        </p:nvSpPr>
        <p:spPr>
          <a:xfrm>
            <a:off x="8662493" y="1672211"/>
            <a:ext cx="1429173" cy="970545"/>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museum is good. Appreciate when you've had events there.”</a:t>
            </a:r>
          </a:p>
        </p:txBody>
      </p:sp>
      <p:sp>
        <p:nvSpPr>
          <p:cNvPr id="14" name="Speech Bubble: Rectangle with Corners Rounded 13">
            <a:extLst>
              <a:ext uri="{FF2B5EF4-FFF2-40B4-BE49-F238E27FC236}">
                <a16:creationId xmlns:a16="http://schemas.microsoft.com/office/drawing/2014/main" id="{94A3FB53-B906-CF32-8900-28BD44FA0A06}"/>
              </a:ext>
            </a:extLst>
          </p:cNvPr>
          <p:cNvSpPr/>
          <p:nvPr/>
        </p:nvSpPr>
        <p:spPr>
          <a:xfrm>
            <a:off x="4293383" y="3666680"/>
            <a:ext cx="2666168" cy="1408989"/>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“it is a great place to play Bowls the only draw back are the youth of today use continually ride bikes over the green and play football as well as fowl language in front of ourselves and visiting players from other clubs..”</a:t>
            </a:r>
          </a:p>
        </p:txBody>
      </p:sp>
      <p:sp>
        <p:nvSpPr>
          <p:cNvPr id="15" name="Speech Bubble: Rectangle with Corners Rounded 14">
            <a:extLst>
              <a:ext uri="{FF2B5EF4-FFF2-40B4-BE49-F238E27FC236}">
                <a16:creationId xmlns:a16="http://schemas.microsoft.com/office/drawing/2014/main" id="{1D6A39C2-DA1D-FD82-97B7-8E0EE4C36277}"/>
              </a:ext>
            </a:extLst>
          </p:cNvPr>
          <p:cNvSpPr/>
          <p:nvPr/>
        </p:nvSpPr>
        <p:spPr>
          <a:xfrm>
            <a:off x="2754786" y="5269810"/>
            <a:ext cx="2013329" cy="1105152"/>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“The old cinema building could be used as a place for teenagers- dance, film club, organised activities”</a:t>
            </a:r>
          </a:p>
        </p:txBody>
      </p:sp>
      <p:sp>
        <p:nvSpPr>
          <p:cNvPr id="17" name="Speech Bubble: Rectangle with Corners Rounded 16">
            <a:extLst>
              <a:ext uri="{FF2B5EF4-FFF2-40B4-BE49-F238E27FC236}">
                <a16:creationId xmlns:a16="http://schemas.microsoft.com/office/drawing/2014/main" id="{C83FAE2F-4C18-12E2-1F8E-F51D99F46C65}"/>
              </a:ext>
            </a:extLst>
          </p:cNvPr>
          <p:cNvSpPr/>
          <p:nvPr/>
        </p:nvSpPr>
        <p:spPr>
          <a:xfrm>
            <a:off x="2252787" y="4230642"/>
            <a:ext cx="1192162" cy="760195"/>
          </a:xfrm>
          <a:prstGeom prst="wedgeRoundRectCallout">
            <a:avLst>
              <a:gd name="adj1" fmla="val -20833"/>
              <a:gd name="adj2" fmla="val 68717"/>
              <a:gd name="adj3" fmla="val 16667"/>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“Love it, please keep this special”</a:t>
            </a:r>
          </a:p>
        </p:txBody>
      </p:sp>
      <p:sp>
        <p:nvSpPr>
          <p:cNvPr id="18" name="Speech Bubble: Rectangle with Corners Rounded 17">
            <a:extLst>
              <a:ext uri="{FF2B5EF4-FFF2-40B4-BE49-F238E27FC236}">
                <a16:creationId xmlns:a16="http://schemas.microsoft.com/office/drawing/2014/main" id="{C7A04EFE-2122-BDE3-CD96-680671E233CD}"/>
              </a:ext>
            </a:extLst>
          </p:cNvPr>
          <p:cNvSpPr/>
          <p:nvPr/>
        </p:nvSpPr>
        <p:spPr>
          <a:xfrm>
            <a:off x="5315433" y="2369223"/>
            <a:ext cx="1106633" cy="785745"/>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“Replanting of gardens”</a:t>
            </a:r>
          </a:p>
        </p:txBody>
      </p:sp>
      <p:sp>
        <p:nvSpPr>
          <p:cNvPr id="19" name="Speech Bubble: Rectangle with Corners Rounded 18">
            <a:extLst>
              <a:ext uri="{FF2B5EF4-FFF2-40B4-BE49-F238E27FC236}">
                <a16:creationId xmlns:a16="http://schemas.microsoft.com/office/drawing/2014/main" id="{501C7E66-AFF6-0318-B95C-4531266C1E58}"/>
              </a:ext>
            </a:extLst>
          </p:cNvPr>
          <p:cNvSpPr/>
          <p:nvPr/>
        </p:nvSpPr>
        <p:spPr>
          <a:xfrm>
            <a:off x="429825" y="4504293"/>
            <a:ext cx="1477617" cy="1105151"/>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“Very pleasant gardens with cafe, restaurant, play area and museums and bowls green”</a:t>
            </a:r>
          </a:p>
        </p:txBody>
      </p:sp>
      <p:sp>
        <p:nvSpPr>
          <p:cNvPr id="26" name="Speech Bubble: Rectangle with Corners Rounded 25">
            <a:extLst>
              <a:ext uri="{FF2B5EF4-FFF2-40B4-BE49-F238E27FC236}">
                <a16:creationId xmlns:a16="http://schemas.microsoft.com/office/drawing/2014/main" id="{3CBA26A4-48B9-8593-2D44-123DAC75A18A}"/>
              </a:ext>
            </a:extLst>
          </p:cNvPr>
          <p:cNvSpPr/>
          <p:nvPr/>
        </p:nvSpPr>
        <p:spPr>
          <a:xfrm>
            <a:off x="3098470" y="2707667"/>
            <a:ext cx="1669645" cy="721333"/>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“Needs a security person to deter the drug dealers”</a:t>
            </a:r>
          </a:p>
        </p:txBody>
      </p:sp>
      <p:sp>
        <p:nvSpPr>
          <p:cNvPr id="3" name="Speech Bubble: Rectangle with Corners Rounded 2">
            <a:extLst>
              <a:ext uri="{FF2B5EF4-FFF2-40B4-BE49-F238E27FC236}">
                <a16:creationId xmlns:a16="http://schemas.microsoft.com/office/drawing/2014/main" id="{ED73E89C-124E-405A-38A4-58F42C1F293D}"/>
              </a:ext>
            </a:extLst>
          </p:cNvPr>
          <p:cNvSpPr/>
          <p:nvPr/>
        </p:nvSpPr>
        <p:spPr>
          <a:xfrm>
            <a:off x="7154056" y="3046002"/>
            <a:ext cx="2070304" cy="957679"/>
          </a:xfrm>
          <a:prstGeom prst="wedgeRoundRectCallout">
            <a:avLst>
              <a:gd name="adj1" fmla="val -20833"/>
              <a:gd name="adj2" fmla="val 68717"/>
              <a:gd name="adj3" fmla="val 16667"/>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“This area can only be accessed by car, especially if wheelchairs are used. Facilities are not good..”</a:t>
            </a:r>
          </a:p>
        </p:txBody>
      </p:sp>
      <p:sp>
        <p:nvSpPr>
          <p:cNvPr id="6" name="Speech Bubble: Rectangle with Corners Rounded 5">
            <a:extLst>
              <a:ext uri="{FF2B5EF4-FFF2-40B4-BE49-F238E27FC236}">
                <a16:creationId xmlns:a16="http://schemas.microsoft.com/office/drawing/2014/main" id="{EE332B98-7B94-C624-DAD8-34AC33E10719}"/>
              </a:ext>
            </a:extLst>
          </p:cNvPr>
          <p:cNvSpPr/>
          <p:nvPr/>
        </p:nvSpPr>
        <p:spPr>
          <a:xfrm>
            <a:off x="5767389" y="5442288"/>
            <a:ext cx="1192162" cy="760195"/>
          </a:xfrm>
          <a:prstGeom prst="wedgeRoundRectCallout">
            <a:avLst>
              <a:gd name="adj1" fmla="val -20833"/>
              <a:gd name="adj2" fmla="val 68717"/>
              <a:gd name="adj3" fmla="val 16667"/>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a:t>
            </a:r>
            <a:r>
              <a:rPr lang="en-GB" sz="1200" dirty="0" err="1"/>
              <a:t>Generall</a:t>
            </a:r>
            <a:r>
              <a:rPr lang="en-GB" sz="1200" dirty="0"/>
              <a:t> up keep is very poor”</a:t>
            </a:r>
          </a:p>
        </p:txBody>
      </p:sp>
      <p:sp>
        <p:nvSpPr>
          <p:cNvPr id="9" name="Speech Bubble: Rectangle with Corners Rounded 8">
            <a:extLst>
              <a:ext uri="{FF2B5EF4-FFF2-40B4-BE49-F238E27FC236}">
                <a16:creationId xmlns:a16="http://schemas.microsoft.com/office/drawing/2014/main" id="{4387E61C-33C9-246C-B428-C8D39F713DD9}"/>
              </a:ext>
            </a:extLst>
          </p:cNvPr>
          <p:cNvSpPr/>
          <p:nvPr/>
        </p:nvSpPr>
        <p:spPr>
          <a:xfrm>
            <a:off x="7824851" y="4293543"/>
            <a:ext cx="2428626" cy="2035098"/>
          </a:xfrm>
          <a:prstGeom prst="wedgeRoundRectCallout">
            <a:avLst/>
          </a:prstGeom>
          <a:solidFill>
            <a:schemeClr val="accent4">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“A very pity about youngsters vandalising the bowls green by playing football, cricket and running and riding bikes etc on it both at evening then at weekends with no deterrent. Good facilities being ruined in a lovely park with good cafe etc.”</a:t>
            </a:r>
          </a:p>
        </p:txBody>
      </p:sp>
      <p:sp>
        <p:nvSpPr>
          <p:cNvPr id="12" name="Speech Bubble: Rectangle with Corners Rounded 11">
            <a:extLst>
              <a:ext uri="{FF2B5EF4-FFF2-40B4-BE49-F238E27FC236}">
                <a16:creationId xmlns:a16="http://schemas.microsoft.com/office/drawing/2014/main" id="{E8B8EED4-8870-B367-789E-C12D642A699F}"/>
              </a:ext>
            </a:extLst>
          </p:cNvPr>
          <p:cNvSpPr/>
          <p:nvPr/>
        </p:nvSpPr>
        <p:spPr>
          <a:xfrm>
            <a:off x="10557133" y="2000195"/>
            <a:ext cx="963548" cy="567231"/>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“Kept tidy”</a:t>
            </a:r>
          </a:p>
        </p:txBody>
      </p:sp>
      <p:sp>
        <p:nvSpPr>
          <p:cNvPr id="16" name="Speech Bubble: Rectangle with Corners Rounded 15">
            <a:extLst>
              <a:ext uri="{FF2B5EF4-FFF2-40B4-BE49-F238E27FC236}">
                <a16:creationId xmlns:a16="http://schemas.microsoft.com/office/drawing/2014/main" id="{2791E9C4-4EF0-065B-18B0-F9B032E76B9D}"/>
              </a:ext>
            </a:extLst>
          </p:cNvPr>
          <p:cNvSpPr/>
          <p:nvPr/>
        </p:nvSpPr>
        <p:spPr>
          <a:xfrm>
            <a:off x="10132424" y="3067637"/>
            <a:ext cx="1429173" cy="970545"/>
          </a:xfrm>
          <a:prstGeom prst="wedgeRoundRectCallout">
            <a:avLst/>
          </a:prstGeom>
          <a:solidFill>
            <a:schemeClr val="tx2">
              <a:lumMod val="50000"/>
              <a:lumOff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“Increase availability and use of Moviemakers to wider public”</a:t>
            </a:r>
          </a:p>
        </p:txBody>
      </p:sp>
      <p:sp>
        <p:nvSpPr>
          <p:cNvPr id="20" name="Speech Bubble: Rectangle with Corners Rounded 19">
            <a:extLst>
              <a:ext uri="{FF2B5EF4-FFF2-40B4-BE49-F238E27FC236}">
                <a16:creationId xmlns:a16="http://schemas.microsoft.com/office/drawing/2014/main" id="{0F34CE1E-B968-FC97-1107-253C17F1D2EB}"/>
              </a:ext>
            </a:extLst>
          </p:cNvPr>
          <p:cNvSpPr/>
          <p:nvPr/>
        </p:nvSpPr>
        <p:spPr>
          <a:xfrm>
            <a:off x="10513777" y="5398036"/>
            <a:ext cx="1524026" cy="1105152"/>
          </a:xfrm>
          <a:prstGeom prst="wedgeRoundRectCallout">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200" dirty="0"/>
              <a:t>“Just make it more pleasing its looking tied and grey especially the old pond area”</a:t>
            </a:r>
          </a:p>
        </p:txBody>
      </p:sp>
    </p:spTree>
    <p:extLst>
      <p:ext uri="{BB962C8B-B14F-4D97-AF65-F5344CB8AC3E}">
        <p14:creationId xmlns:p14="http://schemas.microsoft.com/office/powerpoint/2010/main" val="4083325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Sparrows Nest Gardens</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91708"/>
            <a:ext cx="10515600" cy="4351338"/>
          </a:xfrm>
        </p:spPr>
        <p:txBody>
          <a:bodyPr>
            <a:normAutofit/>
          </a:bodyPr>
          <a:lstStyle/>
          <a:p>
            <a:r>
              <a:rPr lang="en-GB" sz="2400" b="1" dirty="0"/>
              <a:t>112 people </a:t>
            </a:r>
            <a:r>
              <a:rPr lang="en-GB" sz="2400" dirty="0"/>
              <a:t>responded about Fen Park (out of 192)</a:t>
            </a:r>
          </a:p>
          <a:p>
            <a:endParaRPr lang="en-GB" sz="700" dirty="0"/>
          </a:p>
          <a:p>
            <a:r>
              <a:rPr lang="en-GB" sz="2400" dirty="0"/>
              <a:t>Of those, </a:t>
            </a:r>
            <a:r>
              <a:rPr lang="en-GB" sz="2400" b="1" dirty="0"/>
              <a:t>2 said they never visited </a:t>
            </a:r>
            <a:r>
              <a:rPr lang="en-GB" sz="2400" dirty="0"/>
              <a:t>with both saying there were no facilities for them.</a:t>
            </a:r>
          </a:p>
          <a:p>
            <a:r>
              <a:rPr lang="en-GB" sz="2400" dirty="0"/>
              <a:t>Of these people who have never visited, </a:t>
            </a:r>
            <a:r>
              <a:rPr lang="en-GB" sz="2400" b="1" dirty="0"/>
              <a:t>1 wanted better or more varied facilities</a:t>
            </a:r>
          </a:p>
        </p:txBody>
      </p:sp>
    </p:spTree>
    <p:extLst>
      <p:ext uri="{BB962C8B-B14F-4D97-AF65-F5344CB8AC3E}">
        <p14:creationId xmlns:p14="http://schemas.microsoft.com/office/powerpoint/2010/main" val="1481428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Sparrows Nest Gardens</a:t>
            </a:r>
          </a:p>
        </p:txBody>
      </p:sp>
      <p:sp>
        <p:nvSpPr>
          <p:cNvPr id="3" name="Content Placeholder 2">
            <a:extLst>
              <a:ext uri="{FF2B5EF4-FFF2-40B4-BE49-F238E27FC236}">
                <a16:creationId xmlns:a16="http://schemas.microsoft.com/office/drawing/2014/main" id="{E13AE403-27A3-F2EB-E46E-FAD88FC66761}"/>
              </a:ext>
            </a:extLst>
          </p:cNvPr>
          <p:cNvSpPr>
            <a:spLocks noGrp="1"/>
          </p:cNvSpPr>
          <p:nvPr>
            <p:ph idx="1"/>
          </p:nvPr>
        </p:nvSpPr>
        <p:spPr>
          <a:xfrm>
            <a:off x="838200" y="1527913"/>
            <a:ext cx="10515600" cy="4351338"/>
          </a:xfrm>
        </p:spPr>
        <p:txBody>
          <a:bodyPr>
            <a:normAutofit fontScale="92500" lnSpcReduction="10000"/>
          </a:bodyPr>
          <a:lstStyle/>
          <a:p>
            <a:r>
              <a:rPr lang="en-GB" sz="2000" dirty="0"/>
              <a:t>Of the 110 who do visit the park, most </a:t>
            </a:r>
            <a:r>
              <a:rPr lang="en-GB" sz="2000" b="1" dirty="0"/>
              <a:t>(59) visit on a monthly basis, </a:t>
            </a:r>
            <a:r>
              <a:rPr lang="en-GB" sz="2000" dirty="0"/>
              <a:t>followed by </a:t>
            </a:r>
            <a:r>
              <a:rPr lang="en-GB" sz="2000" b="1" dirty="0"/>
              <a:t>31 visiting weekly.</a:t>
            </a:r>
          </a:p>
          <a:p>
            <a:r>
              <a:rPr lang="en-GB" sz="2000" dirty="0"/>
              <a:t>The two people who selected ‘other’ commented “three times a week” and “every day during Bowling season”.</a:t>
            </a:r>
          </a:p>
          <a:p>
            <a:pPr marL="0" indent="0">
              <a:buNone/>
            </a:pPr>
            <a:endParaRPr lang="en-GB" sz="2000" dirty="0"/>
          </a:p>
          <a:p>
            <a:pPr marL="0" indent="0">
              <a:buNone/>
            </a:pPr>
            <a:r>
              <a:rPr lang="en-GB" sz="2000" b="1" dirty="0"/>
              <a:t>Age categories of visitors</a:t>
            </a:r>
            <a:r>
              <a:rPr lang="en-GB" sz="2000" dirty="0"/>
              <a:t>:</a:t>
            </a:r>
          </a:p>
          <a:p>
            <a:pPr lvl="1"/>
            <a:endParaRPr lang="en-GB" sz="2000" dirty="0"/>
          </a:p>
          <a:p>
            <a:pPr marL="457200" lvl="1" indent="0">
              <a:buNone/>
            </a:pPr>
            <a:r>
              <a:rPr lang="en-GB" sz="2000" dirty="0"/>
              <a:t>Under 18 | </a:t>
            </a:r>
            <a:r>
              <a:rPr lang="en-GB" sz="2000" b="1" dirty="0"/>
              <a:t>2</a:t>
            </a:r>
            <a:endParaRPr lang="en-GB" sz="2000" dirty="0"/>
          </a:p>
          <a:p>
            <a:pPr marL="457200" lvl="1" indent="0">
              <a:buNone/>
            </a:pPr>
            <a:r>
              <a:rPr lang="en-GB" sz="2000" dirty="0"/>
              <a:t>18-24 | </a:t>
            </a:r>
            <a:r>
              <a:rPr lang="en-GB" sz="2000" b="1" dirty="0"/>
              <a:t>0</a:t>
            </a:r>
          </a:p>
          <a:p>
            <a:pPr marL="457200" lvl="1" indent="0">
              <a:buNone/>
            </a:pPr>
            <a:r>
              <a:rPr lang="en-GB" sz="2000" dirty="0"/>
              <a:t>25-34 | </a:t>
            </a:r>
            <a:r>
              <a:rPr lang="en-GB" sz="2000" b="1" dirty="0"/>
              <a:t>12</a:t>
            </a:r>
          </a:p>
          <a:p>
            <a:pPr marL="457200" lvl="1" indent="0">
              <a:buNone/>
            </a:pPr>
            <a:r>
              <a:rPr lang="en-GB" sz="2000" dirty="0"/>
              <a:t>35-44 | </a:t>
            </a:r>
            <a:r>
              <a:rPr lang="en-GB" sz="2000" b="1" dirty="0"/>
              <a:t>24</a:t>
            </a:r>
          </a:p>
          <a:p>
            <a:pPr marL="457200" lvl="1" indent="0">
              <a:buNone/>
            </a:pPr>
            <a:r>
              <a:rPr lang="en-GB" sz="2000" dirty="0"/>
              <a:t>45-54 | </a:t>
            </a:r>
            <a:r>
              <a:rPr lang="en-GB" sz="2000" b="1" dirty="0"/>
              <a:t>22</a:t>
            </a:r>
          </a:p>
          <a:p>
            <a:pPr marL="457200" lvl="1" indent="0">
              <a:buNone/>
            </a:pPr>
            <a:r>
              <a:rPr lang="en-GB" sz="2000" dirty="0"/>
              <a:t>55-64 | </a:t>
            </a:r>
            <a:r>
              <a:rPr lang="en-GB" sz="2000" b="1" dirty="0"/>
              <a:t>22</a:t>
            </a:r>
          </a:p>
          <a:p>
            <a:pPr marL="457200" lvl="1" indent="0">
              <a:buNone/>
            </a:pPr>
            <a:r>
              <a:rPr lang="en-GB" sz="2000" dirty="0"/>
              <a:t>65 and over | </a:t>
            </a:r>
            <a:r>
              <a:rPr lang="en-GB" sz="2000" b="1" dirty="0"/>
              <a:t>32</a:t>
            </a:r>
          </a:p>
        </p:txBody>
      </p:sp>
      <p:sp>
        <p:nvSpPr>
          <p:cNvPr id="9" name="TextBox 8">
            <a:extLst>
              <a:ext uri="{FF2B5EF4-FFF2-40B4-BE49-F238E27FC236}">
                <a16:creationId xmlns:a16="http://schemas.microsoft.com/office/drawing/2014/main" id="{B3B8FAC3-CDFB-007E-D1B1-9D03BF170693}"/>
              </a:ext>
            </a:extLst>
          </p:cNvPr>
          <p:cNvSpPr txBox="1"/>
          <p:nvPr/>
        </p:nvSpPr>
        <p:spPr>
          <a:xfrm>
            <a:off x="6751672" y="3089958"/>
            <a:ext cx="5018569"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often do you visit Sparrows Nest Gardens?</a:t>
            </a:r>
          </a:p>
        </p:txBody>
      </p:sp>
      <p:pic>
        <p:nvPicPr>
          <p:cNvPr id="6" name="Picture 5">
            <a:extLst>
              <a:ext uri="{FF2B5EF4-FFF2-40B4-BE49-F238E27FC236}">
                <a16:creationId xmlns:a16="http://schemas.microsoft.com/office/drawing/2014/main" id="{CFDDA13B-5205-9DC3-BB90-60FB312832F7}"/>
              </a:ext>
            </a:extLst>
          </p:cNvPr>
          <p:cNvPicPr>
            <a:picLocks noChangeAspect="1"/>
          </p:cNvPicPr>
          <p:nvPr/>
        </p:nvPicPr>
        <p:blipFill>
          <a:blip r:embed="rId2"/>
          <a:stretch>
            <a:fillRect/>
          </a:stretch>
        </p:blipFill>
        <p:spPr>
          <a:xfrm>
            <a:off x="4132661" y="3504040"/>
            <a:ext cx="7306199" cy="2709040"/>
          </a:xfrm>
          <a:prstGeom prst="rect">
            <a:avLst/>
          </a:prstGeom>
        </p:spPr>
      </p:pic>
    </p:spTree>
    <p:extLst>
      <p:ext uri="{BB962C8B-B14F-4D97-AF65-F5344CB8AC3E}">
        <p14:creationId xmlns:p14="http://schemas.microsoft.com/office/powerpoint/2010/main" val="1179968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Sparrows Nest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462821"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How do you usually travel to Sparrows Nest Gardens?</a:t>
            </a:r>
          </a:p>
        </p:txBody>
      </p:sp>
      <p:sp>
        <p:nvSpPr>
          <p:cNvPr id="6" name="TextBox 5">
            <a:extLst>
              <a:ext uri="{FF2B5EF4-FFF2-40B4-BE49-F238E27FC236}">
                <a16:creationId xmlns:a16="http://schemas.microsoft.com/office/drawing/2014/main" id="{8FAE3750-9664-A683-09DE-579534E4E22D}"/>
              </a:ext>
            </a:extLst>
          </p:cNvPr>
          <p:cNvSpPr txBox="1"/>
          <p:nvPr/>
        </p:nvSpPr>
        <p:spPr>
          <a:xfrm>
            <a:off x="6901158" y="3658216"/>
            <a:ext cx="4688330"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do you use Sparrows Nest Gardens for?</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27250" y="4211648"/>
            <a:ext cx="5007049" cy="2031325"/>
          </a:xfrm>
          <a:prstGeom prst="rect">
            <a:avLst/>
          </a:prstGeom>
          <a:noFill/>
        </p:spPr>
        <p:txBody>
          <a:bodyPr wrap="square" rtlCol="0">
            <a:spAutoFit/>
          </a:bodyPr>
          <a:lstStyle/>
          <a:p>
            <a:r>
              <a:rPr lang="en-GB" dirty="0"/>
              <a:t>People were allowed to select multiple answers for this question.  </a:t>
            </a:r>
            <a:r>
              <a:rPr lang="en-GB" b="1" dirty="0"/>
              <a:t>Personal Leisure </a:t>
            </a:r>
            <a:r>
              <a:rPr lang="en-GB" dirty="0"/>
              <a:t>was the most popular answer.</a:t>
            </a:r>
          </a:p>
          <a:p>
            <a:endParaRPr lang="en-GB" dirty="0"/>
          </a:p>
          <a:p>
            <a:r>
              <a:rPr lang="en-GB" dirty="0"/>
              <a:t>The 14 responses for ‘other’ can be categorised as </a:t>
            </a:r>
            <a:r>
              <a:rPr lang="en-GB" b="1" dirty="0"/>
              <a:t>use of bowls green, use of café/restaurant </a:t>
            </a:r>
            <a:r>
              <a:rPr lang="en-GB" dirty="0"/>
              <a:t>and </a:t>
            </a:r>
            <a:r>
              <a:rPr lang="en-GB" b="1" dirty="0"/>
              <a:t>visiting/volunteering at the museums. </a:t>
            </a:r>
          </a:p>
        </p:txBody>
      </p:sp>
      <p:sp>
        <p:nvSpPr>
          <p:cNvPr id="17" name="TextBox 16">
            <a:extLst>
              <a:ext uri="{FF2B5EF4-FFF2-40B4-BE49-F238E27FC236}">
                <a16:creationId xmlns:a16="http://schemas.microsoft.com/office/drawing/2014/main" id="{B361A49E-1284-EC64-C6C9-129D22497940}"/>
              </a:ext>
            </a:extLst>
          </p:cNvPr>
          <p:cNvSpPr txBox="1"/>
          <p:nvPr/>
        </p:nvSpPr>
        <p:spPr>
          <a:xfrm>
            <a:off x="6267434" y="1464928"/>
            <a:ext cx="5007049" cy="1754326"/>
          </a:xfrm>
          <a:prstGeom prst="rect">
            <a:avLst/>
          </a:prstGeom>
          <a:noFill/>
        </p:spPr>
        <p:txBody>
          <a:bodyPr wrap="square" rtlCol="0">
            <a:spAutoFit/>
          </a:bodyPr>
          <a:lstStyle/>
          <a:p>
            <a:r>
              <a:rPr lang="en-GB" dirty="0"/>
              <a:t>A higher number of visitors to Sparrows Nest Gardens </a:t>
            </a:r>
            <a:r>
              <a:rPr lang="en-GB" b="1" dirty="0"/>
              <a:t>use their car.  </a:t>
            </a:r>
            <a:r>
              <a:rPr lang="en-GB" dirty="0"/>
              <a:t>The next most popular method of transport is </a:t>
            </a:r>
            <a:r>
              <a:rPr lang="en-GB" b="1" dirty="0"/>
              <a:t>walking.</a:t>
            </a:r>
          </a:p>
          <a:p>
            <a:r>
              <a:rPr lang="en-GB" dirty="0"/>
              <a:t> </a:t>
            </a:r>
          </a:p>
          <a:p>
            <a:r>
              <a:rPr lang="en-GB" dirty="0"/>
              <a:t>The ‘other’ comments included “walk/car”, “sometimes walk” and “bus or walk”.</a:t>
            </a:r>
          </a:p>
        </p:txBody>
      </p:sp>
      <p:pic>
        <p:nvPicPr>
          <p:cNvPr id="5" name="Picture 4">
            <a:extLst>
              <a:ext uri="{FF2B5EF4-FFF2-40B4-BE49-F238E27FC236}">
                <a16:creationId xmlns:a16="http://schemas.microsoft.com/office/drawing/2014/main" id="{F9F15EB4-D481-2A32-FA40-FABA7A105C94}"/>
              </a:ext>
            </a:extLst>
          </p:cNvPr>
          <p:cNvPicPr>
            <a:picLocks noChangeAspect="1"/>
          </p:cNvPicPr>
          <p:nvPr/>
        </p:nvPicPr>
        <p:blipFill rotWithShape="1">
          <a:blip r:embed="rId2"/>
          <a:srcRect l="71475"/>
          <a:stretch/>
        </p:blipFill>
        <p:spPr>
          <a:xfrm>
            <a:off x="2664011" y="1978539"/>
            <a:ext cx="2153957" cy="2127295"/>
          </a:xfrm>
          <a:prstGeom prst="rect">
            <a:avLst/>
          </a:prstGeom>
        </p:spPr>
      </p:pic>
      <p:pic>
        <p:nvPicPr>
          <p:cNvPr id="7" name="Picture 6">
            <a:extLst>
              <a:ext uri="{FF2B5EF4-FFF2-40B4-BE49-F238E27FC236}">
                <a16:creationId xmlns:a16="http://schemas.microsoft.com/office/drawing/2014/main" id="{59E8156A-21BE-8F0C-E796-71DFC0445A36}"/>
              </a:ext>
            </a:extLst>
          </p:cNvPr>
          <p:cNvPicPr>
            <a:picLocks noChangeAspect="1"/>
          </p:cNvPicPr>
          <p:nvPr/>
        </p:nvPicPr>
        <p:blipFill rotWithShape="1">
          <a:blip r:embed="rId2"/>
          <a:srcRect l="33692" r="56445"/>
          <a:stretch/>
        </p:blipFill>
        <p:spPr>
          <a:xfrm>
            <a:off x="1662811" y="1979854"/>
            <a:ext cx="744801" cy="2127295"/>
          </a:xfrm>
          <a:prstGeom prst="rect">
            <a:avLst/>
          </a:prstGeom>
        </p:spPr>
      </p:pic>
      <p:pic>
        <p:nvPicPr>
          <p:cNvPr id="11" name="Picture 10">
            <a:extLst>
              <a:ext uri="{FF2B5EF4-FFF2-40B4-BE49-F238E27FC236}">
                <a16:creationId xmlns:a16="http://schemas.microsoft.com/office/drawing/2014/main" id="{36FFD6F9-5AFC-46EB-3D8E-A9E3CBF57BB1}"/>
              </a:ext>
            </a:extLst>
          </p:cNvPr>
          <p:cNvPicPr>
            <a:picLocks noChangeAspect="1"/>
          </p:cNvPicPr>
          <p:nvPr/>
        </p:nvPicPr>
        <p:blipFill rotWithShape="1">
          <a:blip r:embed="rId2"/>
          <a:srcRect r="82999"/>
          <a:stretch/>
        </p:blipFill>
        <p:spPr>
          <a:xfrm>
            <a:off x="527250" y="1952605"/>
            <a:ext cx="1283829" cy="2127295"/>
          </a:xfrm>
          <a:prstGeom prst="rect">
            <a:avLst/>
          </a:prstGeom>
        </p:spPr>
      </p:pic>
      <p:pic>
        <p:nvPicPr>
          <p:cNvPr id="15" name="Picture 14">
            <a:extLst>
              <a:ext uri="{FF2B5EF4-FFF2-40B4-BE49-F238E27FC236}">
                <a16:creationId xmlns:a16="http://schemas.microsoft.com/office/drawing/2014/main" id="{DFB04092-1457-D4D5-766F-5EBE31A54744}"/>
              </a:ext>
            </a:extLst>
          </p:cNvPr>
          <p:cNvPicPr>
            <a:picLocks noChangeAspect="1"/>
          </p:cNvPicPr>
          <p:nvPr/>
        </p:nvPicPr>
        <p:blipFill rotWithShape="1">
          <a:blip r:embed="rId3"/>
          <a:srcRect r="53333"/>
          <a:stretch/>
        </p:blipFill>
        <p:spPr>
          <a:xfrm>
            <a:off x="6063182" y="4360152"/>
            <a:ext cx="3442325" cy="2109256"/>
          </a:xfrm>
          <a:prstGeom prst="rect">
            <a:avLst/>
          </a:prstGeom>
        </p:spPr>
      </p:pic>
      <p:pic>
        <p:nvPicPr>
          <p:cNvPr id="18" name="Picture 17">
            <a:extLst>
              <a:ext uri="{FF2B5EF4-FFF2-40B4-BE49-F238E27FC236}">
                <a16:creationId xmlns:a16="http://schemas.microsoft.com/office/drawing/2014/main" id="{FD4E4BA7-EFD9-64AE-B19C-8A089C566837}"/>
              </a:ext>
            </a:extLst>
          </p:cNvPr>
          <p:cNvPicPr>
            <a:picLocks noChangeAspect="1"/>
          </p:cNvPicPr>
          <p:nvPr/>
        </p:nvPicPr>
        <p:blipFill rotWithShape="1">
          <a:blip r:embed="rId3"/>
          <a:srcRect l="71748"/>
          <a:stretch/>
        </p:blipFill>
        <p:spPr>
          <a:xfrm>
            <a:off x="9505507" y="4280520"/>
            <a:ext cx="2083980" cy="2109256"/>
          </a:xfrm>
          <a:prstGeom prst="rect">
            <a:avLst/>
          </a:prstGeom>
        </p:spPr>
      </p:pic>
    </p:spTree>
    <p:extLst>
      <p:ext uri="{BB962C8B-B14F-4D97-AF65-F5344CB8AC3E}">
        <p14:creationId xmlns:p14="http://schemas.microsoft.com/office/powerpoint/2010/main" val="125404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Sparrows Nest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33179" y="1506023"/>
            <a:ext cx="5007049" cy="646331"/>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is your favourite part about Sparrows Nest Gardens?</a:t>
            </a:r>
          </a:p>
        </p:txBody>
      </p:sp>
      <p:sp>
        <p:nvSpPr>
          <p:cNvPr id="17" name="TextBox 16">
            <a:extLst>
              <a:ext uri="{FF2B5EF4-FFF2-40B4-BE49-F238E27FC236}">
                <a16:creationId xmlns:a16="http://schemas.microsoft.com/office/drawing/2014/main" id="{B361A49E-1284-EC64-C6C9-129D22497940}"/>
              </a:ext>
            </a:extLst>
          </p:cNvPr>
          <p:cNvSpPr txBox="1"/>
          <p:nvPr/>
        </p:nvSpPr>
        <p:spPr>
          <a:xfrm>
            <a:off x="576235" y="2606844"/>
            <a:ext cx="5431160" cy="3170099"/>
          </a:xfrm>
          <a:prstGeom prst="rect">
            <a:avLst/>
          </a:prstGeom>
          <a:noFill/>
        </p:spPr>
        <p:txBody>
          <a:bodyPr wrap="square" rtlCol="0">
            <a:spAutoFit/>
          </a:bodyPr>
          <a:lstStyle/>
          <a:p>
            <a:r>
              <a:rPr lang="en-GB" sz="2000" dirty="0"/>
              <a:t>People were welcome to submit multiple answers to this question.</a:t>
            </a:r>
          </a:p>
          <a:p>
            <a:endParaRPr lang="en-GB" sz="2000" dirty="0"/>
          </a:p>
          <a:p>
            <a:r>
              <a:rPr lang="en-GB" sz="2000" b="1" dirty="0"/>
              <a:t>Location </a:t>
            </a:r>
            <a:r>
              <a:rPr lang="en-GB" sz="2000" dirty="0"/>
              <a:t>came out as the top response with </a:t>
            </a:r>
            <a:r>
              <a:rPr lang="en-GB" sz="2000" b="1" dirty="0"/>
              <a:t>50% </a:t>
            </a:r>
            <a:r>
              <a:rPr lang="en-GB" sz="2000" dirty="0"/>
              <a:t>followed by</a:t>
            </a:r>
            <a:r>
              <a:rPr lang="en-GB" sz="2000" b="1" dirty="0"/>
              <a:t> Wildlife and Biodiversity </a:t>
            </a:r>
            <a:r>
              <a:rPr lang="en-GB" sz="2000" dirty="0"/>
              <a:t>with </a:t>
            </a:r>
            <a:r>
              <a:rPr lang="en-GB" sz="2000" b="1" dirty="0"/>
              <a:t>21%.</a:t>
            </a:r>
          </a:p>
          <a:p>
            <a:endParaRPr lang="en-GB" sz="2000" b="1" dirty="0"/>
          </a:p>
          <a:p>
            <a:r>
              <a:rPr lang="en-GB" sz="2000" dirty="0"/>
              <a:t>The response for ‘other’ were a combination of comments on </a:t>
            </a:r>
            <a:r>
              <a:rPr lang="en-GB" sz="2000" b="1" dirty="0"/>
              <a:t>“café”, “events”, </a:t>
            </a:r>
            <a:r>
              <a:rPr lang="en-GB" sz="2000" dirty="0"/>
              <a:t>and</a:t>
            </a:r>
            <a:r>
              <a:rPr lang="en-GB" sz="2000" b="1" dirty="0"/>
              <a:t> “sea view”.</a:t>
            </a:r>
          </a:p>
        </p:txBody>
      </p:sp>
      <p:pic>
        <p:nvPicPr>
          <p:cNvPr id="7" name="Picture 6">
            <a:extLst>
              <a:ext uri="{FF2B5EF4-FFF2-40B4-BE49-F238E27FC236}">
                <a16:creationId xmlns:a16="http://schemas.microsoft.com/office/drawing/2014/main" id="{59567D13-C5AD-E741-AC9D-1BDE425C89E7}"/>
              </a:ext>
            </a:extLst>
          </p:cNvPr>
          <p:cNvPicPr>
            <a:picLocks noChangeAspect="1"/>
          </p:cNvPicPr>
          <p:nvPr/>
        </p:nvPicPr>
        <p:blipFill rotWithShape="1">
          <a:blip r:embed="rId2"/>
          <a:srcRect r="61495"/>
          <a:stretch/>
        </p:blipFill>
        <p:spPr>
          <a:xfrm>
            <a:off x="7571364" y="190452"/>
            <a:ext cx="3571557" cy="3277471"/>
          </a:xfrm>
          <a:prstGeom prst="rect">
            <a:avLst/>
          </a:prstGeom>
        </p:spPr>
      </p:pic>
      <p:pic>
        <p:nvPicPr>
          <p:cNvPr id="8" name="Picture 7">
            <a:extLst>
              <a:ext uri="{FF2B5EF4-FFF2-40B4-BE49-F238E27FC236}">
                <a16:creationId xmlns:a16="http://schemas.microsoft.com/office/drawing/2014/main" id="{4C150155-C1A6-5A2F-BE9F-CBD53E0B7CC7}"/>
              </a:ext>
            </a:extLst>
          </p:cNvPr>
          <p:cNvPicPr>
            <a:picLocks noChangeAspect="1"/>
          </p:cNvPicPr>
          <p:nvPr/>
        </p:nvPicPr>
        <p:blipFill rotWithShape="1">
          <a:blip r:embed="rId2"/>
          <a:srcRect l="47523"/>
          <a:stretch/>
        </p:blipFill>
        <p:spPr>
          <a:xfrm>
            <a:off x="6794205" y="3367804"/>
            <a:ext cx="4867634" cy="3277471"/>
          </a:xfrm>
          <a:prstGeom prst="rect">
            <a:avLst/>
          </a:prstGeom>
        </p:spPr>
      </p:pic>
    </p:spTree>
    <p:extLst>
      <p:ext uri="{BB962C8B-B14F-4D97-AF65-F5344CB8AC3E}">
        <p14:creationId xmlns:p14="http://schemas.microsoft.com/office/powerpoint/2010/main" val="242018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p:txBody>
          <a:bodyPr/>
          <a:lstStyle/>
          <a:p>
            <a:r>
              <a:rPr lang="en-GB" dirty="0"/>
              <a:t>Sparrows Nest Gardens</a:t>
            </a:r>
          </a:p>
        </p:txBody>
      </p:sp>
      <p:sp>
        <p:nvSpPr>
          <p:cNvPr id="6" name="TextBox 5">
            <a:extLst>
              <a:ext uri="{FF2B5EF4-FFF2-40B4-BE49-F238E27FC236}">
                <a16:creationId xmlns:a16="http://schemas.microsoft.com/office/drawing/2014/main" id="{8FAE3750-9664-A683-09DE-579534E4E22D}"/>
              </a:ext>
            </a:extLst>
          </p:cNvPr>
          <p:cNvSpPr txBox="1"/>
          <p:nvPr/>
        </p:nvSpPr>
        <p:spPr>
          <a:xfrm>
            <a:off x="564154" y="1441917"/>
            <a:ext cx="5531846" cy="369332"/>
          </a:xfrm>
          <a:prstGeom prst="rect">
            <a:avLst/>
          </a:prstGeom>
          <a:noFill/>
        </p:spPr>
        <p:txBody>
          <a:bodyPr wrap="square" rtlCol="0">
            <a:spAutoFit/>
          </a:bodyPr>
          <a:lstStyle/>
          <a:p>
            <a:r>
              <a:rPr lang="en-GB" i="1" dirty="0">
                <a:ln w="0"/>
                <a:solidFill>
                  <a:schemeClr val="accent1"/>
                </a:solidFill>
                <a:effectLst>
                  <a:outerShdw blurRad="38100" dist="25400" dir="5400000" algn="ctr" rotWithShape="0">
                    <a:srgbClr val="6E747A">
                      <a:alpha val="43000"/>
                    </a:srgbClr>
                  </a:outerShdw>
                </a:effectLst>
              </a:rPr>
              <a:t>What could be improved at Sparrows Nest Gardens?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564154" y="2094064"/>
            <a:ext cx="5839362" cy="1200329"/>
          </a:xfrm>
          <a:prstGeom prst="rect">
            <a:avLst/>
          </a:prstGeom>
          <a:noFill/>
        </p:spPr>
        <p:txBody>
          <a:bodyPr wrap="square" rtlCol="0">
            <a:spAutoFit/>
          </a:bodyPr>
          <a:lstStyle/>
          <a:p>
            <a:r>
              <a:rPr lang="en-GB" b="1" dirty="0"/>
              <a:t>General facilities </a:t>
            </a:r>
            <a:r>
              <a:rPr lang="en-GB" dirty="0"/>
              <a:t>were high priorities, alongside </a:t>
            </a:r>
            <a:r>
              <a:rPr lang="en-GB" b="1" dirty="0"/>
              <a:t>seating provision</a:t>
            </a:r>
            <a:r>
              <a:rPr lang="en-GB" dirty="0"/>
              <a:t>.</a:t>
            </a:r>
            <a:endParaRPr lang="en-GB" b="1" dirty="0"/>
          </a:p>
          <a:p>
            <a:endParaRPr lang="en-GB" dirty="0"/>
          </a:p>
          <a:p>
            <a:r>
              <a:rPr lang="en-GB" dirty="0"/>
              <a:t>‘Other’ received 18 responses.  These included:</a:t>
            </a:r>
          </a:p>
        </p:txBody>
      </p:sp>
      <p:sp>
        <p:nvSpPr>
          <p:cNvPr id="7" name="TextBox 6">
            <a:extLst>
              <a:ext uri="{FF2B5EF4-FFF2-40B4-BE49-F238E27FC236}">
                <a16:creationId xmlns:a16="http://schemas.microsoft.com/office/drawing/2014/main" id="{AFB02609-F798-BEAD-2084-F5D2D0238A30}"/>
              </a:ext>
            </a:extLst>
          </p:cNvPr>
          <p:cNvSpPr txBox="1"/>
          <p:nvPr/>
        </p:nvSpPr>
        <p:spPr>
          <a:xfrm>
            <a:off x="669851" y="3817088"/>
            <a:ext cx="5209954" cy="2062103"/>
          </a:xfrm>
          <a:prstGeom prst="rect">
            <a:avLst/>
          </a:prstGeom>
          <a:noFill/>
        </p:spPr>
        <p:txBody>
          <a:bodyPr wrap="square" rtlCol="0">
            <a:spAutoFit/>
          </a:bodyPr>
          <a:lstStyle/>
          <a:p>
            <a:pPr marL="285750" indent="-285750">
              <a:buFont typeface="Arial" panose="020B0604020202020204" pitchFamily="34" charset="0"/>
              <a:buChar char="•"/>
            </a:pPr>
            <a:r>
              <a:rPr lang="en-GB" sz="1600" dirty="0"/>
              <a:t>“accessible walking route”</a:t>
            </a:r>
          </a:p>
          <a:p>
            <a:pPr marL="285750" indent="-285750">
              <a:buFont typeface="Arial" panose="020B0604020202020204" pitchFamily="34" charset="0"/>
              <a:buChar char="•"/>
            </a:pPr>
            <a:r>
              <a:rPr lang="en-GB" sz="1600" dirty="0"/>
              <a:t>“antisocial behaviour”</a:t>
            </a:r>
          </a:p>
          <a:p>
            <a:pPr marL="285750" indent="-285750">
              <a:buFont typeface="Arial" panose="020B0604020202020204" pitchFamily="34" charset="0"/>
              <a:buChar char="•"/>
            </a:pPr>
            <a:r>
              <a:rPr lang="en-GB" sz="1600" dirty="0"/>
              <a:t>“keep children off the bowling greens”</a:t>
            </a:r>
          </a:p>
          <a:p>
            <a:pPr marL="285750" indent="-285750">
              <a:buFont typeface="Arial" panose="020B0604020202020204" pitchFamily="34" charset="0"/>
              <a:buChar char="•"/>
            </a:pPr>
            <a:r>
              <a:rPr lang="en-GB" sz="1600" dirty="0"/>
              <a:t>“open up the bandstand”</a:t>
            </a:r>
          </a:p>
          <a:p>
            <a:pPr marL="285750" indent="-285750">
              <a:buFont typeface="Arial" panose="020B0604020202020204" pitchFamily="34" charset="0"/>
              <a:buChar char="•"/>
            </a:pPr>
            <a:r>
              <a:rPr lang="en-GB" sz="1600" dirty="0"/>
              <a:t>“I think the balance is about right”</a:t>
            </a:r>
          </a:p>
          <a:p>
            <a:pPr marL="285750" indent="-285750">
              <a:buFont typeface="Arial" panose="020B0604020202020204" pitchFamily="34" charset="0"/>
              <a:buChar char="•"/>
            </a:pPr>
            <a:r>
              <a:rPr lang="en-GB" sz="1600" dirty="0"/>
              <a:t>“toilets”</a:t>
            </a:r>
          </a:p>
          <a:p>
            <a:pPr marL="285750" indent="-285750">
              <a:buFont typeface="Arial" panose="020B0604020202020204" pitchFamily="34" charset="0"/>
              <a:buChar char="•"/>
            </a:pPr>
            <a:r>
              <a:rPr lang="en-GB" sz="1600" dirty="0"/>
              <a:t>“tidy up the paths up the cliff”</a:t>
            </a:r>
          </a:p>
          <a:p>
            <a:pPr marL="285750" indent="-285750">
              <a:buFont typeface="Arial" panose="020B0604020202020204" pitchFamily="34" charset="0"/>
              <a:buChar char="•"/>
            </a:pPr>
            <a:r>
              <a:rPr lang="en-GB" sz="1600" dirty="0"/>
              <a:t>“refurb the museum/café building”</a:t>
            </a:r>
          </a:p>
        </p:txBody>
      </p:sp>
      <p:pic>
        <p:nvPicPr>
          <p:cNvPr id="9" name="Picture 8">
            <a:extLst>
              <a:ext uri="{FF2B5EF4-FFF2-40B4-BE49-F238E27FC236}">
                <a16:creationId xmlns:a16="http://schemas.microsoft.com/office/drawing/2014/main" id="{22717EC0-A4E8-D64B-BAAB-8B36368088F6}"/>
              </a:ext>
            </a:extLst>
          </p:cNvPr>
          <p:cNvPicPr>
            <a:picLocks noChangeAspect="1"/>
          </p:cNvPicPr>
          <p:nvPr/>
        </p:nvPicPr>
        <p:blipFill rotWithShape="1">
          <a:blip r:embed="rId2"/>
          <a:srcRect r="62345"/>
          <a:stretch/>
        </p:blipFill>
        <p:spPr>
          <a:xfrm>
            <a:off x="7819689" y="365125"/>
            <a:ext cx="3369307" cy="3433770"/>
          </a:xfrm>
          <a:prstGeom prst="rect">
            <a:avLst/>
          </a:prstGeom>
        </p:spPr>
      </p:pic>
      <p:pic>
        <p:nvPicPr>
          <p:cNvPr id="5" name="Picture 4">
            <a:extLst>
              <a:ext uri="{FF2B5EF4-FFF2-40B4-BE49-F238E27FC236}">
                <a16:creationId xmlns:a16="http://schemas.microsoft.com/office/drawing/2014/main" id="{62BE7BA1-A48D-59A2-6680-5844771D9E8A}"/>
              </a:ext>
            </a:extLst>
          </p:cNvPr>
          <p:cNvPicPr>
            <a:picLocks noChangeAspect="1"/>
          </p:cNvPicPr>
          <p:nvPr/>
        </p:nvPicPr>
        <p:blipFill rotWithShape="1">
          <a:blip r:embed="rId2"/>
          <a:srcRect l="48468"/>
          <a:stretch/>
        </p:blipFill>
        <p:spPr>
          <a:xfrm>
            <a:off x="6742814" y="3332941"/>
            <a:ext cx="4610986" cy="3433770"/>
          </a:xfrm>
          <a:prstGeom prst="rect">
            <a:avLst/>
          </a:prstGeom>
        </p:spPr>
      </p:pic>
    </p:spTree>
    <p:extLst>
      <p:ext uri="{BB962C8B-B14F-4D97-AF65-F5344CB8AC3E}">
        <p14:creationId xmlns:p14="http://schemas.microsoft.com/office/powerpoint/2010/main" val="212424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0"/>
            <a:ext cx="10515600" cy="1325563"/>
          </a:xfrm>
        </p:spPr>
        <p:txBody>
          <a:bodyPr/>
          <a:lstStyle/>
          <a:p>
            <a:r>
              <a:rPr lang="en-GB" dirty="0"/>
              <a:t>Sparrows Nest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7374221" y="283777"/>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Use of existing facilities</a:t>
            </a:r>
          </a:p>
        </p:txBody>
      </p:sp>
      <p:graphicFrame>
        <p:nvGraphicFramePr>
          <p:cNvPr id="3" name="Table 2">
            <a:extLst>
              <a:ext uri="{FF2B5EF4-FFF2-40B4-BE49-F238E27FC236}">
                <a16:creationId xmlns:a16="http://schemas.microsoft.com/office/drawing/2014/main" id="{54E2E324-4079-C10E-10A0-F5A4FF793149}"/>
              </a:ext>
            </a:extLst>
          </p:cNvPr>
          <p:cNvGraphicFramePr>
            <a:graphicFrameLocks noGrp="1"/>
          </p:cNvGraphicFramePr>
          <p:nvPr>
            <p:extLst>
              <p:ext uri="{D42A27DB-BD31-4B8C-83A1-F6EECF244321}">
                <p14:modId xmlns:p14="http://schemas.microsoft.com/office/powerpoint/2010/main" val="1909270253"/>
              </p:ext>
            </p:extLst>
          </p:nvPr>
        </p:nvGraphicFramePr>
        <p:xfrm>
          <a:off x="352645" y="1750557"/>
          <a:ext cx="5743355" cy="393192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Play Area</a:t>
                      </a:r>
                    </a:p>
                  </a:txBody>
                  <a:tcPr anchor="ctr"/>
                </a:tc>
                <a:tc>
                  <a:txBody>
                    <a:bodyPr/>
                    <a:lstStyle/>
                    <a:p>
                      <a:r>
                        <a:rPr lang="en-GB" sz="1200" dirty="0"/>
                        <a:t>Daily</a:t>
                      </a:r>
                    </a:p>
                  </a:txBody>
                  <a:tcPr>
                    <a:solidFill>
                      <a:srgbClr val="00B050"/>
                    </a:solidFill>
                  </a:tcPr>
                </a:tc>
                <a:tc>
                  <a:txBody>
                    <a:bodyPr/>
                    <a:lstStyle/>
                    <a:p>
                      <a:r>
                        <a:rPr lang="en-GB" sz="1200" b="0" dirty="0"/>
                        <a:t>0</a:t>
                      </a:r>
                    </a:p>
                  </a:txBody>
                  <a:tcPr>
                    <a:solidFill>
                      <a:srgbClr val="00B050"/>
                    </a:solidFill>
                  </a:tcPr>
                </a:tc>
                <a:tc rowSpan="6">
                  <a:txBody>
                    <a:bodyPr/>
                    <a:lstStyle/>
                    <a:p>
                      <a:r>
                        <a:rPr lang="en-GB" sz="1200" b="1" dirty="0"/>
                        <a:t>67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3 (3.7%)</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4 (4.9%)</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3 (3.7%)</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21 (25.6%)</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51 (62.2%)</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Bowls Green</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1 (1.1%)</a:t>
                      </a:r>
                    </a:p>
                  </a:txBody>
                  <a:tcPr>
                    <a:solidFill>
                      <a:srgbClr val="00B050"/>
                    </a:solidFill>
                  </a:tcPr>
                </a:tc>
                <a:tc rowSpan="6">
                  <a:txBody>
                    <a:bodyPr/>
                    <a:lstStyle/>
                    <a:p>
                      <a:r>
                        <a:rPr lang="en-GB" sz="1200" b="1" dirty="0"/>
                        <a:t>74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4 (4.4%)</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0</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3 (3.3%)</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8 (8.9%)</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74 (82.2%)</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bl>
          </a:graphicData>
        </a:graphic>
      </p:graphicFrame>
      <p:sp>
        <p:nvSpPr>
          <p:cNvPr id="5" name="TextBox 4">
            <a:extLst>
              <a:ext uri="{FF2B5EF4-FFF2-40B4-BE49-F238E27FC236}">
                <a16:creationId xmlns:a16="http://schemas.microsoft.com/office/drawing/2014/main" id="{9DB1F211-4F7C-BDB1-2EF0-323A4B4420D8}"/>
              </a:ext>
            </a:extLst>
          </p:cNvPr>
          <p:cNvSpPr txBox="1"/>
          <p:nvPr/>
        </p:nvSpPr>
        <p:spPr>
          <a:xfrm>
            <a:off x="6459554" y="1977503"/>
            <a:ext cx="5595387" cy="3416320"/>
          </a:xfrm>
          <a:prstGeom prst="rect">
            <a:avLst/>
          </a:prstGeom>
          <a:noFill/>
        </p:spPr>
        <p:txBody>
          <a:bodyPr wrap="square" rtlCol="0">
            <a:spAutoFit/>
          </a:bodyPr>
          <a:lstStyle/>
          <a:p>
            <a:r>
              <a:rPr lang="en-GB" dirty="0"/>
              <a:t>As part of the survey, people were asked to give a guide on how often they used these (i.e. </a:t>
            </a:r>
            <a:r>
              <a:rPr lang="en-GB" i="1" dirty="0"/>
              <a:t>daily, more than once a week, weekly, more than twice a month, monthly, never</a:t>
            </a:r>
            <a:r>
              <a:rPr lang="en-GB" dirty="0"/>
              <a:t>).</a:t>
            </a:r>
          </a:p>
          <a:p>
            <a:endParaRPr lang="en-GB" b="1" dirty="0"/>
          </a:p>
          <a:p>
            <a:endParaRPr lang="en-GB" b="1" dirty="0"/>
          </a:p>
          <a:p>
            <a:endParaRPr lang="en-GB" b="1" dirty="0"/>
          </a:p>
          <a:p>
            <a:endParaRPr lang="en-GB" dirty="0"/>
          </a:p>
          <a:p>
            <a:r>
              <a:rPr lang="en-GB" dirty="0"/>
              <a:t>The </a:t>
            </a:r>
            <a:r>
              <a:rPr lang="en-GB" b="1" dirty="0"/>
              <a:t>bowls green </a:t>
            </a:r>
            <a:r>
              <a:rPr lang="en-GB" dirty="0"/>
              <a:t>proves to be the most used facility in Sparrows Nest Gardens of the people who answered the survey however, in park observations would show a higher number of users of the play area.</a:t>
            </a:r>
            <a:endParaRPr lang="en-GB" b="1" dirty="0"/>
          </a:p>
        </p:txBody>
      </p:sp>
      <p:sp>
        <p:nvSpPr>
          <p:cNvPr id="7" name="TextBox 6">
            <a:extLst>
              <a:ext uri="{FF2B5EF4-FFF2-40B4-BE49-F238E27FC236}">
                <a16:creationId xmlns:a16="http://schemas.microsoft.com/office/drawing/2014/main" id="{E1134F06-B59B-6B7A-63E6-FC1AF1BAA894}"/>
              </a:ext>
            </a:extLst>
          </p:cNvPr>
          <p:cNvSpPr txBox="1"/>
          <p:nvPr/>
        </p:nvSpPr>
        <p:spPr>
          <a:xfrm>
            <a:off x="6459553" y="3273678"/>
            <a:ext cx="5595387" cy="646331"/>
          </a:xfrm>
          <a:prstGeom prst="rect">
            <a:avLst/>
          </a:prstGeom>
          <a:noFill/>
        </p:spPr>
        <p:txBody>
          <a:bodyPr wrap="square" rtlCol="0">
            <a:spAutoFit/>
          </a:bodyPr>
          <a:lstStyle/>
          <a:p>
            <a:r>
              <a:rPr lang="en-GB" sz="1200" i="1" dirty="0"/>
              <a:t>‘Amount of Use’ is calculated based on a four-week cycle based on the frequency of use (i.e. one vote for ‘daily’ equates to 28 uses in a month and a vote for ‘more than once a week’ equates to 8 uses etc.)</a:t>
            </a:r>
          </a:p>
        </p:txBody>
      </p:sp>
    </p:spTree>
    <p:extLst>
      <p:ext uri="{BB962C8B-B14F-4D97-AF65-F5344CB8AC3E}">
        <p14:creationId xmlns:p14="http://schemas.microsoft.com/office/powerpoint/2010/main" val="273814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170092"/>
            <a:ext cx="10515600" cy="1325563"/>
          </a:xfrm>
        </p:spPr>
        <p:txBody>
          <a:bodyPr/>
          <a:lstStyle/>
          <a:p>
            <a:r>
              <a:rPr lang="en-GB" dirty="0"/>
              <a:t>Sparrows Nest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838200" y="677092"/>
            <a:ext cx="5007049" cy="461665"/>
          </a:xfrm>
          <a:prstGeom prst="rect">
            <a:avLst/>
          </a:prstGeom>
          <a:noFill/>
        </p:spPr>
        <p:txBody>
          <a:bodyPr wrap="square" rtlCol="0">
            <a:spAutoFit/>
          </a:bodyPr>
          <a:lstStyle/>
          <a:p>
            <a:r>
              <a:rPr lang="en-GB" sz="2400" i="1" dirty="0">
                <a:ln w="0"/>
                <a:solidFill>
                  <a:schemeClr val="accent1"/>
                </a:solidFill>
                <a:effectLst>
                  <a:outerShdw blurRad="38100" dist="25400" dir="5400000" algn="ctr" rotWithShape="0">
                    <a:srgbClr val="6E747A">
                      <a:alpha val="43000"/>
                    </a:srgbClr>
                  </a:outerShdw>
                </a:effectLst>
              </a:rPr>
              <a:t>Opinion on new facilities</a:t>
            </a:r>
          </a:p>
        </p:txBody>
      </p:sp>
      <p:sp>
        <p:nvSpPr>
          <p:cNvPr id="16" name="TextBox 15">
            <a:extLst>
              <a:ext uri="{FF2B5EF4-FFF2-40B4-BE49-F238E27FC236}">
                <a16:creationId xmlns:a16="http://schemas.microsoft.com/office/drawing/2014/main" id="{254C966D-251E-E4EC-1CFD-5595DEDE2A7E}"/>
              </a:ext>
            </a:extLst>
          </p:cNvPr>
          <p:cNvSpPr txBox="1"/>
          <p:nvPr/>
        </p:nvSpPr>
        <p:spPr>
          <a:xfrm>
            <a:off x="838200" y="1111351"/>
            <a:ext cx="4276060" cy="1169551"/>
          </a:xfrm>
          <a:prstGeom prst="rect">
            <a:avLst/>
          </a:prstGeom>
          <a:noFill/>
        </p:spPr>
        <p:txBody>
          <a:bodyPr wrap="square" rtlCol="0">
            <a:spAutoFit/>
          </a:bodyPr>
          <a:lstStyle/>
          <a:p>
            <a:r>
              <a:rPr lang="en-GB" sz="1400" dirty="0"/>
              <a:t>People were asked for their opinion on some example facilities to install in Sparrows Nest Gardens and how often they would use them (i.e. </a:t>
            </a:r>
            <a:r>
              <a:rPr lang="en-GB" sz="1400" i="1" dirty="0"/>
              <a:t>daily, more than once a week, weekly, more than twice a month, monthly, never</a:t>
            </a:r>
            <a:r>
              <a:rPr lang="en-GB" sz="1400" dirty="0"/>
              <a:t>).</a:t>
            </a:r>
          </a:p>
        </p:txBody>
      </p:sp>
      <p:graphicFrame>
        <p:nvGraphicFramePr>
          <p:cNvPr id="9" name="Table 8">
            <a:extLst>
              <a:ext uri="{FF2B5EF4-FFF2-40B4-BE49-F238E27FC236}">
                <a16:creationId xmlns:a16="http://schemas.microsoft.com/office/drawing/2014/main" id="{799E860C-68A8-EFAE-5F53-FE584D25A4DD}"/>
              </a:ext>
            </a:extLst>
          </p:cNvPr>
          <p:cNvGraphicFramePr>
            <a:graphicFrameLocks noGrp="1"/>
          </p:cNvGraphicFramePr>
          <p:nvPr>
            <p:extLst>
              <p:ext uri="{D42A27DB-BD31-4B8C-83A1-F6EECF244321}">
                <p14:modId xmlns:p14="http://schemas.microsoft.com/office/powerpoint/2010/main" val="3716295042"/>
              </p:ext>
            </p:extLst>
          </p:nvPr>
        </p:nvGraphicFramePr>
        <p:xfrm>
          <a:off x="658025" y="2420200"/>
          <a:ext cx="4836658" cy="3114040"/>
        </p:xfrm>
        <a:graphic>
          <a:graphicData uri="http://schemas.openxmlformats.org/drawingml/2006/table">
            <a:tbl>
              <a:tblPr firstRow="1" bandRow="1">
                <a:tableStyleId>{5C22544A-7EE6-4342-B048-85BDC9FD1C3A}</a:tableStyleId>
              </a:tblPr>
              <a:tblGrid>
                <a:gridCol w="2309037">
                  <a:extLst>
                    <a:ext uri="{9D8B030D-6E8A-4147-A177-3AD203B41FA5}">
                      <a16:colId xmlns:a16="http://schemas.microsoft.com/office/drawing/2014/main" val="3770208621"/>
                    </a:ext>
                  </a:extLst>
                </a:gridCol>
                <a:gridCol w="1552354">
                  <a:extLst>
                    <a:ext uri="{9D8B030D-6E8A-4147-A177-3AD203B41FA5}">
                      <a16:colId xmlns:a16="http://schemas.microsoft.com/office/drawing/2014/main" val="2996590405"/>
                    </a:ext>
                  </a:extLst>
                </a:gridCol>
                <a:gridCol w="975267">
                  <a:extLst>
                    <a:ext uri="{9D8B030D-6E8A-4147-A177-3AD203B41FA5}">
                      <a16:colId xmlns:a16="http://schemas.microsoft.com/office/drawing/2014/main" val="1438589741"/>
                    </a:ext>
                  </a:extLst>
                </a:gridCol>
              </a:tblGrid>
              <a:tr h="370840">
                <a:tc>
                  <a:txBody>
                    <a:bodyPr/>
                    <a:lstStyle/>
                    <a:p>
                      <a:r>
                        <a:rPr lang="en-GB" sz="1200" dirty="0"/>
                        <a:t>Equipment</a:t>
                      </a:r>
                    </a:p>
                  </a:txBody>
                  <a:tcPr/>
                </a:tc>
                <a:tc gridSpan="2">
                  <a:txBody>
                    <a:bodyPr/>
                    <a:lstStyle/>
                    <a:p>
                      <a:r>
                        <a:rPr lang="en-GB" sz="1200" dirty="0"/>
                        <a:t>Opinion</a:t>
                      </a:r>
                    </a:p>
                  </a:txBody>
                  <a:tcPr/>
                </a:tc>
                <a:tc hMerge="1">
                  <a:txBody>
                    <a:bodyPr/>
                    <a:lstStyle/>
                    <a:p>
                      <a:endParaRPr lang="en-GB"/>
                    </a:p>
                  </a:txBody>
                  <a:tcPr/>
                </a:tc>
                <a:extLst>
                  <a:ext uri="{0D108BD9-81ED-4DB2-BD59-A6C34878D82A}">
                    <a16:rowId xmlns:a16="http://schemas.microsoft.com/office/drawing/2014/main" val="2111541851"/>
                  </a:ext>
                </a:extLst>
              </a:tr>
              <a:tr h="0">
                <a:tc rowSpan="5">
                  <a:txBody>
                    <a:bodyPr/>
                    <a:lstStyle/>
                    <a:p>
                      <a:r>
                        <a:rPr lang="en-GB" sz="1200" dirty="0"/>
                        <a:t>Wheelchair Accessible Equipment</a:t>
                      </a:r>
                    </a:p>
                  </a:txBody>
                  <a:tcPr anchor="ctr"/>
                </a:tc>
                <a:tc>
                  <a:txBody>
                    <a:bodyPr/>
                    <a:lstStyle/>
                    <a:p>
                      <a:r>
                        <a:rPr lang="en-GB" sz="1200" b="1" dirty="0"/>
                        <a:t>Strongly Agree</a:t>
                      </a:r>
                    </a:p>
                  </a:txBody>
                  <a:tcPr>
                    <a:solidFill>
                      <a:srgbClr val="00B050"/>
                    </a:solidFill>
                  </a:tcPr>
                </a:tc>
                <a:tc>
                  <a:txBody>
                    <a:bodyPr/>
                    <a:lstStyle/>
                    <a:p>
                      <a:r>
                        <a:rPr lang="en-GB" sz="1200" b="1" dirty="0"/>
                        <a:t>46 (46.5%)</a:t>
                      </a:r>
                    </a:p>
                  </a:txBody>
                  <a:tcPr>
                    <a:solidFill>
                      <a:srgbClr val="00B050"/>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Agree</a:t>
                      </a:r>
                    </a:p>
                  </a:txBody>
                  <a:tcPr>
                    <a:solidFill>
                      <a:srgbClr val="FFFFCC"/>
                    </a:solidFill>
                  </a:tcPr>
                </a:tc>
                <a:tc>
                  <a:txBody>
                    <a:bodyPr/>
                    <a:lstStyle/>
                    <a:p>
                      <a:r>
                        <a:rPr lang="en-GB" sz="1200" b="0" dirty="0"/>
                        <a:t>22 (22.2%)</a:t>
                      </a:r>
                    </a:p>
                  </a:txBody>
                  <a:tcPr>
                    <a:solidFill>
                      <a:srgbClr val="FFFFCC"/>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b="0" dirty="0"/>
                        <a:t>Neutral</a:t>
                      </a:r>
                    </a:p>
                  </a:txBody>
                  <a:tcPr>
                    <a:solidFill>
                      <a:schemeClr val="accent3">
                        <a:lumMod val="20000"/>
                        <a:lumOff val="80000"/>
                      </a:schemeClr>
                    </a:solidFill>
                  </a:tcPr>
                </a:tc>
                <a:tc>
                  <a:txBody>
                    <a:bodyPr/>
                    <a:lstStyle/>
                    <a:p>
                      <a:r>
                        <a:rPr lang="en-GB" sz="1200" b="0" dirty="0"/>
                        <a:t>26 (26.3%)</a:t>
                      </a:r>
                    </a:p>
                  </a:txBody>
                  <a:tcPr>
                    <a:solidFill>
                      <a:schemeClr val="accent3">
                        <a:lumMod val="20000"/>
                        <a:lumOff val="8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b="0" dirty="0"/>
                        <a:t>Disagree</a:t>
                      </a:r>
                    </a:p>
                  </a:txBody>
                  <a:tcPr>
                    <a:solidFill>
                      <a:schemeClr val="accent2">
                        <a:lumMod val="40000"/>
                        <a:lumOff val="60000"/>
                      </a:schemeClr>
                    </a:solidFill>
                  </a:tcPr>
                </a:tc>
                <a:tc>
                  <a:txBody>
                    <a:bodyPr/>
                    <a:lstStyle/>
                    <a:p>
                      <a:r>
                        <a:rPr lang="en-GB" sz="1200" b="0" dirty="0"/>
                        <a:t>2 (2%)</a:t>
                      </a:r>
                    </a:p>
                  </a:txBody>
                  <a:tcPr>
                    <a:solidFill>
                      <a:schemeClr val="accent2">
                        <a:lumMod val="40000"/>
                        <a:lumOff val="60000"/>
                      </a:schemeClr>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b="0" dirty="0"/>
                        <a:t>Strongly Disagree</a:t>
                      </a:r>
                    </a:p>
                  </a:txBody>
                  <a:tcPr>
                    <a:solidFill>
                      <a:schemeClr val="accent2">
                        <a:lumMod val="20000"/>
                        <a:lumOff val="80000"/>
                      </a:schemeClr>
                    </a:solidFill>
                  </a:tcPr>
                </a:tc>
                <a:tc>
                  <a:txBody>
                    <a:bodyPr/>
                    <a:lstStyle/>
                    <a:p>
                      <a:r>
                        <a:rPr lang="en-GB" sz="1200" b="0" dirty="0"/>
                        <a:t>3 (3%)</a:t>
                      </a:r>
                    </a:p>
                  </a:txBody>
                  <a:tcPr>
                    <a:solidFill>
                      <a:schemeClr val="accent2">
                        <a:lumMod val="20000"/>
                        <a:lumOff val="80000"/>
                      </a:schemeClr>
                    </a:solidFill>
                  </a:tcPr>
                </a:tc>
                <a:extLst>
                  <a:ext uri="{0D108BD9-81ED-4DB2-BD59-A6C34878D82A}">
                    <a16:rowId xmlns:a16="http://schemas.microsoft.com/office/drawing/2014/main" val="1983517870"/>
                  </a:ext>
                </a:extLst>
              </a:tr>
              <a:tr h="146477">
                <a:tc rowSpan="5">
                  <a:txBody>
                    <a:bodyPr/>
                    <a:lstStyle/>
                    <a:p>
                      <a:r>
                        <a:rPr lang="en-GB" sz="1200" dirty="0"/>
                        <a:t>Sensory Play Equipment</a:t>
                      </a:r>
                    </a:p>
                  </a:txBody>
                  <a:tcPr anchor="ctr"/>
                </a:tc>
                <a:tc>
                  <a:txBody>
                    <a:bodyPr/>
                    <a:lstStyle/>
                    <a:p>
                      <a:r>
                        <a:rPr lang="en-GB" sz="1200" b="1" dirty="0"/>
                        <a:t>Strongly Agree</a:t>
                      </a:r>
                    </a:p>
                  </a:txBody>
                  <a:tcPr>
                    <a:solidFill>
                      <a:srgbClr val="00B050"/>
                    </a:solidFill>
                  </a:tcPr>
                </a:tc>
                <a:tc>
                  <a:txBody>
                    <a:bodyPr/>
                    <a:lstStyle/>
                    <a:p>
                      <a:r>
                        <a:rPr lang="en-GB" sz="1200" b="1" dirty="0"/>
                        <a:t>48 (49.5%)</a:t>
                      </a:r>
                    </a:p>
                  </a:txBody>
                  <a:tcPr>
                    <a:solidFill>
                      <a:srgbClr val="00B050"/>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Agree</a:t>
                      </a:r>
                    </a:p>
                  </a:txBody>
                  <a:tcPr>
                    <a:solidFill>
                      <a:schemeClr val="accent3">
                        <a:lumMod val="20000"/>
                        <a:lumOff val="80000"/>
                      </a:schemeClr>
                    </a:solidFill>
                  </a:tcPr>
                </a:tc>
                <a:tc>
                  <a:txBody>
                    <a:bodyPr/>
                    <a:lstStyle/>
                    <a:p>
                      <a:r>
                        <a:rPr lang="en-GB" sz="1200" b="0" dirty="0"/>
                        <a:t>21 (21.6%)</a:t>
                      </a:r>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b="0" dirty="0"/>
                        <a:t>Neutral</a:t>
                      </a:r>
                    </a:p>
                  </a:txBody>
                  <a:tcPr>
                    <a:solidFill>
                      <a:srgbClr val="FFFFCC"/>
                    </a:solidFill>
                  </a:tcPr>
                </a:tc>
                <a:tc>
                  <a:txBody>
                    <a:bodyPr/>
                    <a:lstStyle/>
                    <a:p>
                      <a:r>
                        <a:rPr lang="en-GB" sz="1200" b="0" dirty="0"/>
                        <a:t>22 (22.7%)</a:t>
                      </a:r>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b="0" dirty="0"/>
                        <a:t>Disagree</a:t>
                      </a:r>
                    </a:p>
                  </a:txBody>
                  <a:tcPr>
                    <a:solidFill>
                      <a:schemeClr val="accent2">
                        <a:lumMod val="40000"/>
                        <a:lumOff val="60000"/>
                      </a:schemeClr>
                    </a:solidFill>
                  </a:tcPr>
                </a:tc>
                <a:tc>
                  <a:txBody>
                    <a:bodyPr/>
                    <a:lstStyle/>
                    <a:p>
                      <a:r>
                        <a:rPr lang="en-GB" sz="1200" b="0" dirty="0"/>
                        <a:t>4 (4.1%)</a:t>
                      </a:r>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b="0" dirty="0"/>
                        <a:t>Strongly Disagree</a:t>
                      </a:r>
                    </a:p>
                  </a:txBody>
                  <a:tcPr>
                    <a:solidFill>
                      <a:schemeClr val="accent2">
                        <a:lumMod val="20000"/>
                        <a:lumOff val="80000"/>
                      </a:schemeClr>
                    </a:solidFill>
                  </a:tcPr>
                </a:tc>
                <a:tc>
                  <a:txBody>
                    <a:bodyPr/>
                    <a:lstStyle/>
                    <a:p>
                      <a:r>
                        <a:rPr lang="en-GB" sz="1200" b="0" dirty="0"/>
                        <a:t>2 (2.1%)</a:t>
                      </a:r>
                    </a:p>
                  </a:txBody>
                  <a:tcPr>
                    <a:solidFill>
                      <a:schemeClr val="accent2">
                        <a:lumMod val="20000"/>
                        <a:lumOff val="80000"/>
                      </a:schemeClr>
                    </a:solidFill>
                  </a:tcPr>
                </a:tc>
                <a:extLst>
                  <a:ext uri="{0D108BD9-81ED-4DB2-BD59-A6C34878D82A}">
                    <a16:rowId xmlns:a16="http://schemas.microsoft.com/office/drawing/2014/main" val="2667125850"/>
                  </a:ext>
                </a:extLst>
              </a:tr>
            </a:tbl>
          </a:graphicData>
        </a:graphic>
      </p:graphicFrame>
      <p:graphicFrame>
        <p:nvGraphicFramePr>
          <p:cNvPr id="3" name="Table 2">
            <a:extLst>
              <a:ext uri="{FF2B5EF4-FFF2-40B4-BE49-F238E27FC236}">
                <a16:creationId xmlns:a16="http://schemas.microsoft.com/office/drawing/2014/main" id="{F26107E2-CBB3-B1B2-4CCA-E15B8B8EDEE5}"/>
              </a:ext>
            </a:extLst>
          </p:cNvPr>
          <p:cNvGraphicFramePr>
            <a:graphicFrameLocks noGrp="1"/>
          </p:cNvGraphicFramePr>
          <p:nvPr>
            <p:extLst>
              <p:ext uri="{D42A27DB-BD31-4B8C-83A1-F6EECF244321}">
                <p14:modId xmlns:p14="http://schemas.microsoft.com/office/powerpoint/2010/main" val="4030617453"/>
              </p:ext>
            </p:extLst>
          </p:nvPr>
        </p:nvGraphicFramePr>
        <p:xfrm>
          <a:off x="6010940" y="1602320"/>
          <a:ext cx="5743355" cy="3931920"/>
        </p:xfrm>
        <a:graphic>
          <a:graphicData uri="http://schemas.openxmlformats.org/drawingml/2006/table">
            <a:tbl>
              <a:tblPr firstRow="1" bandRow="1">
                <a:tableStyleId>{5C22544A-7EE6-4342-B048-85BDC9FD1C3A}</a:tableStyleId>
              </a:tblPr>
              <a:tblGrid>
                <a:gridCol w="1788043">
                  <a:extLst>
                    <a:ext uri="{9D8B030D-6E8A-4147-A177-3AD203B41FA5}">
                      <a16:colId xmlns:a16="http://schemas.microsoft.com/office/drawing/2014/main" val="3770208621"/>
                    </a:ext>
                  </a:extLst>
                </a:gridCol>
                <a:gridCol w="1945149">
                  <a:extLst>
                    <a:ext uri="{9D8B030D-6E8A-4147-A177-3AD203B41FA5}">
                      <a16:colId xmlns:a16="http://schemas.microsoft.com/office/drawing/2014/main" val="2996590405"/>
                    </a:ext>
                  </a:extLst>
                </a:gridCol>
                <a:gridCol w="1041990">
                  <a:extLst>
                    <a:ext uri="{9D8B030D-6E8A-4147-A177-3AD203B41FA5}">
                      <a16:colId xmlns:a16="http://schemas.microsoft.com/office/drawing/2014/main" val="1438589741"/>
                    </a:ext>
                  </a:extLst>
                </a:gridCol>
                <a:gridCol w="968173">
                  <a:extLst>
                    <a:ext uri="{9D8B030D-6E8A-4147-A177-3AD203B41FA5}">
                      <a16:colId xmlns:a16="http://schemas.microsoft.com/office/drawing/2014/main" val="725576000"/>
                    </a:ext>
                  </a:extLst>
                </a:gridCol>
              </a:tblGrid>
              <a:tr h="370840">
                <a:tc>
                  <a:txBody>
                    <a:bodyPr/>
                    <a:lstStyle/>
                    <a:p>
                      <a:r>
                        <a:rPr lang="en-GB" sz="1200" dirty="0"/>
                        <a:t>Equipment</a:t>
                      </a:r>
                    </a:p>
                  </a:txBody>
                  <a:tcPr/>
                </a:tc>
                <a:tc gridSpan="2">
                  <a:txBody>
                    <a:bodyPr/>
                    <a:lstStyle/>
                    <a:p>
                      <a:r>
                        <a:rPr lang="en-GB" sz="1200" dirty="0"/>
                        <a:t>Frequency of Use</a:t>
                      </a:r>
                    </a:p>
                  </a:txBody>
                  <a:tcPr/>
                </a:tc>
                <a:tc hMerge="1">
                  <a:txBody>
                    <a:bodyPr/>
                    <a:lstStyle/>
                    <a:p>
                      <a:endParaRPr lang="en-GB"/>
                    </a:p>
                  </a:txBody>
                  <a:tcPr/>
                </a:tc>
                <a:tc>
                  <a:txBody>
                    <a:bodyPr/>
                    <a:lstStyle/>
                    <a:p>
                      <a:r>
                        <a:rPr lang="en-GB" sz="1200" dirty="0"/>
                        <a:t>Amount of Use (4 weeks)</a:t>
                      </a:r>
                    </a:p>
                  </a:txBody>
                  <a:tcPr/>
                </a:tc>
                <a:extLst>
                  <a:ext uri="{0D108BD9-81ED-4DB2-BD59-A6C34878D82A}">
                    <a16:rowId xmlns:a16="http://schemas.microsoft.com/office/drawing/2014/main" val="2111541851"/>
                  </a:ext>
                </a:extLst>
              </a:tr>
              <a:tr h="0">
                <a:tc rowSpan="6">
                  <a:txBody>
                    <a:bodyPr/>
                    <a:lstStyle/>
                    <a:p>
                      <a:r>
                        <a:rPr lang="en-GB" sz="1200" dirty="0"/>
                        <a:t>Wheelchair Accessible Equipment</a:t>
                      </a:r>
                    </a:p>
                  </a:txBody>
                  <a:tcPr anchor="ctr"/>
                </a:tc>
                <a:tc>
                  <a:txBody>
                    <a:bodyPr/>
                    <a:lstStyle/>
                    <a:p>
                      <a:r>
                        <a:rPr lang="en-GB" sz="1200" dirty="0"/>
                        <a:t>Daily</a:t>
                      </a:r>
                    </a:p>
                  </a:txBody>
                  <a:tcPr>
                    <a:solidFill>
                      <a:srgbClr val="00B050"/>
                    </a:solidFill>
                  </a:tcPr>
                </a:tc>
                <a:tc>
                  <a:txBody>
                    <a:bodyPr/>
                    <a:lstStyle/>
                    <a:p>
                      <a:r>
                        <a:rPr lang="en-GB" sz="1200" b="0" dirty="0"/>
                        <a:t>1 (1.3%)</a:t>
                      </a:r>
                    </a:p>
                  </a:txBody>
                  <a:tcPr>
                    <a:solidFill>
                      <a:srgbClr val="00B050"/>
                    </a:solidFill>
                  </a:tcPr>
                </a:tc>
                <a:tc rowSpan="6">
                  <a:txBody>
                    <a:bodyPr/>
                    <a:lstStyle/>
                    <a:p>
                      <a:r>
                        <a:rPr lang="en-GB" sz="1200" b="1" dirty="0"/>
                        <a:t>58 times</a:t>
                      </a:r>
                    </a:p>
                  </a:txBody>
                  <a:tcPr anchor="ctr">
                    <a:solidFill>
                      <a:schemeClr val="bg2">
                        <a:lumMod val="90000"/>
                      </a:schemeClr>
                    </a:solidFill>
                  </a:tcPr>
                </a:tc>
                <a:extLst>
                  <a:ext uri="{0D108BD9-81ED-4DB2-BD59-A6C34878D82A}">
                    <a16:rowId xmlns:a16="http://schemas.microsoft.com/office/drawing/2014/main" val="4050163249"/>
                  </a:ext>
                </a:extLst>
              </a:tr>
              <a:tr h="0">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0</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641449425"/>
                  </a:ext>
                </a:extLst>
              </a:tr>
              <a:tr h="146477">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4 (5.1%)</a:t>
                      </a:r>
                    </a:p>
                  </a:txBody>
                  <a:tcPr>
                    <a:solidFill>
                      <a:schemeClr val="accent3">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168228324"/>
                  </a:ext>
                </a:extLst>
              </a:tr>
              <a:tr h="171287">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4 (5.1%)</a:t>
                      </a:r>
                    </a:p>
                  </a:txBody>
                  <a:tcPr>
                    <a:solidFill>
                      <a:srgbClr val="FFFFCC"/>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854104761"/>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 6 (7.6%)</a:t>
                      </a:r>
                    </a:p>
                  </a:txBody>
                  <a:tcPr>
                    <a:solidFill>
                      <a:schemeClr val="accent2">
                        <a:lumMod val="20000"/>
                        <a:lumOff val="8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198351787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64 (81%)</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90600302"/>
                  </a:ext>
                </a:extLst>
              </a:tr>
              <a:tr h="146477">
                <a:tc rowSpan="6">
                  <a:txBody>
                    <a:bodyPr/>
                    <a:lstStyle/>
                    <a:p>
                      <a:r>
                        <a:rPr lang="en-GB" sz="1200" dirty="0"/>
                        <a:t>Sensory Play Equipment</a:t>
                      </a:r>
                    </a:p>
                  </a:txBody>
                  <a:tcPr anchor="ctr">
                    <a:solidFill>
                      <a:schemeClr val="bg2"/>
                    </a:solidFill>
                  </a:tcPr>
                </a:tc>
                <a:tc>
                  <a:txBody>
                    <a:bodyPr/>
                    <a:lstStyle/>
                    <a:p>
                      <a:r>
                        <a:rPr lang="en-GB" sz="1200" dirty="0"/>
                        <a:t>Daily</a:t>
                      </a:r>
                    </a:p>
                  </a:txBody>
                  <a:tcPr>
                    <a:solidFill>
                      <a:srgbClr val="00B050"/>
                    </a:solidFill>
                  </a:tcPr>
                </a:tc>
                <a:tc>
                  <a:txBody>
                    <a:bodyPr/>
                    <a:lstStyle/>
                    <a:p>
                      <a:r>
                        <a:rPr lang="en-GB" sz="1200" b="0" dirty="0"/>
                        <a:t>2 (2.5%)</a:t>
                      </a:r>
                    </a:p>
                  </a:txBody>
                  <a:tcPr>
                    <a:solidFill>
                      <a:srgbClr val="00B050"/>
                    </a:solidFill>
                  </a:tcPr>
                </a:tc>
                <a:tc rowSpan="6">
                  <a:txBody>
                    <a:bodyPr/>
                    <a:lstStyle/>
                    <a:p>
                      <a:r>
                        <a:rPr lang="en-GB" sz="1200" b="1" dirty="0"/>
                        <a:t>140 times</a:t>
                      </a:r>
                    </a:p>
                  </a:txBody>
                  <a:tcPr anchor="ctr">
                    <a:solidFill>
                      <a:schemeClr val="bg2"/>
                    </a:solidFill>
                  </a:tcPr>
                </a:tc>
                <a:extLst>
                  <a:ext uri="{0D108BD9-81ED-4DB2-BD59-A6C34878D82A}">
                    <a16:rowId xmlns:a16="http://schemas.microsoft.com/office/drawing/2014/main" val="2129916003"/>
                  </a:ext>
                </a:extLst>
              </a:tr>
              <a:tr h="192552">
                <a:tc vMerge="1">
                  <a:txBody>
                    <a:bodyPr/>
                    <a:lstStyle/>
                    <a:p>
                      <a:endParaRPr lang="en-GB" dirty="0"/>
                    </a:p>
                  </a:txBody>
                  <a:tcPr/>
                </a:tc>
                <a:tc>
                  <a:txBody>
                    <a:bodyPr/>
                    <a:lstStyle/>
                    <a:p>
                      <a:r>
                        <a:rPr lang="en-GB" sz="1200" b="0" dirty="0"/>
                        <a:t>More than once a week</a:t>
                      </a:r>
                    </a:p>
                  </a:txBody>
                  <a:tcPr>
                    <a:solidFill>
                      <a:schemeClr val="accent3">
                        <a:lumMod val="40000"/>
                        <a:lumOff val="60000"/>
                      </a:schemeClr>
                    </a:solidFill>
                  </a:tcPr>
                </a:tc>
                <a:tc>
                  <a:txBody>
                    <a:bodyPr/>
                    <a:lstStyle/>
                    <a:p>
                      <a:r>
                        <a:rPr lang="en-GB" sz="1200" b="0" dirty="0"/>
                        <a:t>3 (3.7%)</a:t>
                      </a:r>
                    </a:p>
                  </a:txBody>
                  <a:tcPr>
                    <a:solidFill>
                      <a:schemeClr val="accent3">
                        <a:lumMod val="40000"/>
                        <a:lumOff val="60000"/>
                      </a:schemeClr>
                    </a:solidFill>
                  </a:tcPr>
                </a:tc>
                <a:tc vMerge="1">
                  <a:txBody>
                    <a:bodyPr/>
                    <a:lstStyle/>
                    <a:p>
                      <a:endParaRPr lang="en-GB" sz="1200" b="0" dirty="0"/>
                    </a:p>
                  </a:txBody>
                  <a:tcPr>
                    <a:solidFill>
                      <a:schemeClr val="accent3">
                        <a:lumMod val="20000"/>
                        <a:lumOff val="80000"/>
                      </a:schemeClr>
                    </a:solidFill>
                  </a:tcPr>
                </a:tc>
                <a:extLst>
                  <a:ext uri="{0D108BD9-81ED-4DB2-BD59-A6C34878D82A}">
                    <a16:rowId xmlns:a16="http://schemas.microsoft.com/office/drawing/2014/main" val="733060944"/>
                  </a:ext>
                </a:extLst>
              </a:tr>
              <a:tr h="0">
                <a:tc vMerge="1">
                  <a:txBody>
                    <a:bodyPr/>
                    <a:lstStyle/>
                    <a:p>
                      <a:endParaRPr lang="en-GB" dirty="0"/>
                    </a:p>
                  </a:txBody>
                  <a:tcPr/>
                </a:tc>
                <a:tc>
                  <a:txBody>
                    <a:bodyPr/>
                    <a:lstStyle/>
                    <a:p>
                      <a:r>
                        <a:rPr lang="en-GB" sz="1200" dirty="0"/>
                        <a:t>Weekly</a:t>
                      </a:r>
                    </a:p>
                  </a:txBody>
                  <a:tcPr>
                    <a:solidFill>
                      <a:schemeClr val="accent3">
                        <a:lumMod val="20000"/>
                        <a:lumOff val="80000"/>
                      </a:schemeClr>
                    </a:solidFill>
                  </a:tcPr>
                </a:tc>
                <a:tc>
                  <a:txBody>
                    <a:bodyPr/>
                    <a:lstStyle/>
                    <a:p>
                      <a:r>
                        <a:rPr lang="en-GB" sz="1200" b="0" dirty="0"/>
                        <a:t>8 (9.9%)</a:t>
                      </a:r>
                    </a:p>
                  </a:txBody>
                  <a:tcPr>
                    <a:solidFill>
                      <a:schemeClr val="accent3">
                        <a:lumMod val="20000"/>
                        <a:lumOff val="80000"/>
                      </a:schemeClr>
                    </a:solidFill>
                  </a:tcPr>
                </a:tc>
                <a:tc vMerge="1">
                  <a:txBody>
                    <a:bodyPr/>
                    <a:lstStyle/>
                    <a:p>
                      <a:endParaRPr lang="en-GB" sz="1200" b="0" dirty="0"/>
                    </a:p>
                  </a:txBody>
                  <a:tcPr>
                    <a:solidFill>
                      <a:srgbClr val="FFFFCC"/>
                    </a:solidFill>
                  </a:tcPr>
                </a:tc>
                <a:extLst>
                  <a:ext uri="{0D108BD9-81ED-4DB2-BD59-A6C34878D82A}">
                    <a16:rowId xmlns:a16="http://schemas.microsoft.com/office/drawing/2014/main" val="3044737793"/>
                  </a:ext>
                </a:extLst>
              </a:tr>
              <a:tr h="0">
                <a:tc vMerge="1">
                  <a:txBody>
                    <a:bodyPr/>
                    <a:lstStyle/>
                    <a:p>
                      <a:endParaRPr lang="en-GB" dirty="0"/>
                    </a:p>
                  </a:txBody>
                  <a:tcPr/>
                </a:tc>
                <a:tc>
                  <a:txBody>
                    <a:bodyPr/>
                    <a:lstStyle/>
                    <a:p>
                      <a:r>
                        <a:rPr lang="en-GB" sz="1200" dirty="0"/>
                        <a:t>More than twice a month</a:t>
                      </a:r>
                    </a:p>
                  </a:txBody>
                  <a:tcPr>
                    <a:solidFill>
                      <a:srgbClr val="FFFFCC"/>
                    </a:solidFill>
                  </a:tcPr>
                </a:tc>
                <a:tc>
                  <a:txBody>
                    <a:bodyPr/>
                    <a:lstStyle/>
                    <a:p>
                      <a:r>
                        <a:rPr lang="en-GB" sz="1200" b="0" dirty="0"/>
                        <a:t>7 (8.6%)</a:t>
                      </a:r>
                    </a:p>
                  </a:txBody>
                  <a:tcPr>
                    <a:solidFill>
                      <a:srgbClr val="FFFFCC"/>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3193412454"/>
                  </a:ext>
                </a:extLst>
              </a:tr>
              <a:tr h="0">
                <a:tc vMerge="1">
                  <a:txBody>
                    <a:bodyPr/>
                    <a:lstStyle/>
                    <a:p>
                      <a:endParaRPr lang="en-GB" dirty="0"/>
                    </a:p>
                  </a:txBody>
                  <a:tcPr/>
                </a:tc>
                <a:tc>
                  <a:txBody>
                    <a:bodyPr/>
                    <a:lstStyle/>
                    <a:p>
                      <a:r>
                        <a:rPr lang="en-GB" sz="1200" dirty="0"/>
                        <a:t>Monthly</a:t>
                      </a:r>
                    </a:p>
                  </a:txBody>
                  <a:tcPr>
                    <a:solidFill>
                      <a:schemeClr val="accent2">
                        <a:lumMod val="20000"/>
                        <a:lumOff val="80000"/>
                      </a:schemeClr>
                    </a:solidFill>
                  </a:tcPr>
                </a:tc>
                <a:tc>
                  <a:txBody>
                    <a:bodyPr/>
                    <a:lstStyle/>
                    <a:p>
                      <a:r>
                        <a:rPr lang="en-GB" sz="1200" b="0" dirty="0"/>
                        <a:t>14 (17.3%)</a:t>
                      </a:r>
                    </a:p>
                  </a:txBody>
                  <a:tcPr>
                    <a:solidFill>
                      <a:schemeClr val="accent2">
                        <a:lumMod val="20000"/>
                        <a:lumOff val="80000"/>
                      </a:schemeClr>
                    </a:solidFill>
                  </a:tcPr>
                </a:tc>
                <a:tc vMerge="1">
                  <a:txBody>
                    <a:bodyPr/>
                    <a:lstStyle/>
                    <a:p>
                      <a:endParaRPr lang="en-GB" sz="1200" b="0" dirty="0"/>
                    </a:p>
                  </a:txBody>
                  <a:tcPr>
                    <a:solidFill>
                      <a:schemeClr val="accent2">
                        <a:lumMod val="40000"/>
                        <a:lumOff val="60000"/>
                      </a:schemeClr>
                    </a:solidFill>
                  </a:tcPr>
                </a:tc>
                <a:extLst>
                  <a:ext uri="{0D108BD9-81ED-4DB2-BD59-A6C34878D82A}">
                    <a16:rowId xmlns:a16="http://schemas.microsoft.com/office/drawing/2014/main" val="2667125850"/>
                  </a:ext>
                </a:extLst>
              </a:tr>
              <a:tr h="0">
                <a:tc vMerge="1">
                  <a:txBody>
                    <a:bodyPr/>
                    <a:lstStyle/>
                    <a:p>
                      <a:endParaRPr lang="en-GB" sz="1200" dirty="0"/>
                    </a:p>
                  </a:txBody>
                  <a:tcPr anchor="ctr"/>
                </a:tc>
                <a:tc>
                  <a:txBody>
                    <a:bodyPr/>
                    <a:lstStyle/>
                    <a:p>
                      <a:r>
                        <a:rPr lang="en-GB" sz="1200" b="1" dirty="0"/>
                        <a:t>Never</a:t>
                      </a:r>
                    </a:p>
                  </a:txBody>
                  <a:tcPr>
                    <a:solidFill>
                      <a:schemeClr val="accent2">
                        <a:lumMod val="60000"/>
                        <a:lumOff val="40000"/>
                      </a:schemeClr>
                    </a:solidFill>
                  </a:tcPr>
                </a:tc>
                <a:tc>
                  <a:txBody>
                    <a:bodyPr/>
                    <a:lstStyle/>
                    <a:p>
                      <a:r>
                        <a:rPr lang="en-GB" sz="1200" b="1" dirty="0"/>
                        <a:t>47 (58%)</a:t>
                      </a:r>
                    </a:p>
                  </a:txBody>
                  <a:tcPr>
                    <a:solidFill>
                      <a:schemeClr val="accent2">
                        <a:lumMod val="60000"/>
                        <a:lumOff val="40000"/>
                      </a:schemeClr>
                    </a:solidFill>
                  </a:tcPr>
                </a:tc>
                <a:tc vMerge="1">
                  <a:txBody>
                    <a:bodyPr/>
                    <a:lstStyle/>
                    <a:p>
                      <a:endParaRPr lang="en-GB" sz="1200" b="1" dirty="0"/>
                    </a:p>
                  </a:txBody>
                  <a:tcPr>
                    <a:solidFill>
                      <a:srgbClr val="00B050"/>
                    </a:solidFill>
                  </a:tcPr>
                </a:tc>
                <a:extLst>
                  <a:ext uri="{0D108BD9-81ED-4DB2-BD59-A6C34878D82A}">
                    <a16:rowId xmlns:a16="http://schemas.microsoft.com/office/drawing/2014/main" val="311029804"/>
                  </a:ext>
                </a:extLst>
              </a:tr>
            </a:tbl>
          </a:graphicData>
        </a:graphic>
      </p:graphicFrame>
      <p:sp>
        <p:nvSpPr>
          <p:cNvPr id="5" name="TextBox 4">
            <a:extLst>
              <a:ext uri="{FF2B5EF4-FFF2-40B4-BE49-F238E27FC236}">
                <a16:creationId xmlns:a16="http://schemas.microsoft.com/office/drawing/2014/main" id="{C3878C3D-75E3-ACD1-BCA4-732153BFC36A}"/>
              </a:ext>
            </a:extLst>
          </p:cNvPr>
          <p:cNvSpPr txBox="1"/>
          <p:nvPr/>
        </p:nvSpPr>
        <p:spPr>
          <a:xfrm>
            <a:off x="6461494" y="446259"/>
            <a:ext cx="5007049" cy="461665"/>
          </a:xfrm>
          <a:prstGeom prst="rect">
            <a:avLst/>
          </a:prstGeom>
          <a:noFill/>
        </p:spPr>
        <p:txBody>
          <a:bodyPr wrap="square" rtlCol="0">
            <a:spAutoFit/>
          </a:bodyPr>
          <a:lstStyle/>
          <a:p>
            <a:r>
              <a:rPr lang="en-GB" sz="2400" i="1" dirty="0">
                <a:ln w="0"/>
                <a:solidFill>
                  <a:schemeClr val="accent1"/>
                </a:solidFill>
                <a:effectLst>
                  <a:outerShdw blurRad="38100" dist="25400" dir="5400000" algn="ctr" rotWithShape="0">
                    <a:srgbClr val="6E747A">
                      <a:alpha val="43000"/>
                    </a:srgbClr>
                  </a:outerShdw>
                </a:effectLst>
              </a:rPr>
              <a:t>Use of new facilities</a:t>
            </a:r>
          </a:p>
        </p:txBody>
      </p:sp>
      <p:sp>
        <p:nvSpPr>
          <p:cNvPr id="6" name="TextBox 5">
            <a:extLst>
              <a:ext uri="{FF2B5EF4-FFF2-40B4-BE49-F238E27FC236}">
                <a16:creationId xmlns:a16="http://schemas.microsoft.com/office/drawing/2014/main" id="{AD7E2EFC-FE9B-9B4D-80C4-7288ACF00D00}"/>
              </a:ext>
            </a:extLst>
          </p:cNvPr>
          <p:cNvSpPr txBox="1"/>
          <p:nvPr/>
        </p:nvSpPr>
        <p:spPr>
          <a:xfrm>
            <a:off x="6461494" y="858736"/>
            <a:ext cx="4772245" cy="646331"/>
          </a:xfrm>
          <a:prstGeom prst="rect">
            <a:avLst/>
          </a:prstGeom>
          <a:noFill/>
        </p:spPr>
        <p:txBody>
          <a:bodyPr wrap="square" rtlCol="0">
            <a:spAutoFit/>
          </a:bodyPr>
          <a:lstStyle/>
          <a:p>
            <a:r>
              <a:rPr lang="en-GB" sz="1200" i="1" dirty="0"/>
              <a:t>‘Amount of Use’ is calculated based on a four-week cycle based on the frequency of use (i.e. one vote for ‘daily’ equates to 28 uses in a month and a vote for ‘more than once a week’ equates to 8 uses etc.)</a:t>
            </a:r>
          </a:p>
        </p:txBody>
      </p:sp>
      <p:sp>
        <p:nvSpPr>
          <p:cNvPr id="7" name="TextBox 6">
            <a:extLst>
              <a:ext uri="{FF2B5EF4-FFF2-40B4-BE49-F238E27FC236}">
                <a16:creationId xmlns:a16="http://schemas.microsoft.com/office/drawing/2014/main" id="{EE4FDE0B-7306-41D7-D4B7-47FE34EED5CE}"/>
              </a:ext>
            </a:extLst>
          </p:cNvPr>
          <p:cNvSpPr txBox="1"/>
          <p:nvPr/>
        </p:nvSpPr>
        <p:spPr>
          <a:xfrm>
            <a:off x="838200" y="5719243"/>
            <a:ext cx="4518294" cy="923330"/>
          </a:xfrm>
          <a:prstGeom prst="rect">
            <a:avLst/>
          </a:prstGeom>
          <a:noFill/>
        </p:spPr>
        <p:txBody>
          <a:bodyPr wrap="square" rtlCol="0">
            <a:spAutoFit/>
          </a:bodyPr>
          <a:lstStyle/>
          <a:p>
            <a:r>
              <a:rPr lang="en-GB" dirty="0"/>
              <a:t>In summary, it is clear that all of the suggested pieces of equipment would be popular.</a:t>
            </a:r>
          </a:p>
        </p:txBody>
      </p:sp>
      <p:sp>
        <p:nvSpPr>
          <p:cNvPr id="8" name="TextBox 7">
            <a:extLst>
              <a:ext uri="{FF2B5EF4-FFF2-40B4-BE49-F238E27FC236}">
                <a16:creationId xmlns:a16="http://schemas.microsoft.com/office/drawing/2014/main" id="{AF441D96-E32F-3357-94F6-9BBC14BE3307}"/>
              </a:ext>
            </a:extLst>
          </p:cNvPr>
          <p:cNvSpPr txBox="1"/>
          <p:nvPr/>
        </p:nvSpPr>
        <p:spPr>
          <a:xfrm>
            <a:off x="6461494" y="5766971"/>
            <a:ext cx="4518294" cy="646331"/>
          </a:xfrm>
          <a:prstGeom prst="rect">
            <a:avLst/>
          </a:prstGeom>
          <a:noFill/>
        </p:spPr>
        <p:txBody>
          <a:bodyPr wrap="square" rtlCol="0">
            <a:spAutoFit/>
          </a:bodyPr>
          <a:lstStyle/>
          <a:p>
            <a:r>
              <a:rPr lang="en-GB" dirty="0"/>
              <a:t>The most used piece of equipment would be the </a:t>
            </a:r>
            <a:r>
              <a:rPr lang="en-GB" b="1" dirty="0"/>
              <a:t>sensory play equipment.</a:t>
            </a:r>
          </a:p>
        </p:txBody>
      </p:sp>
    </p:spTree>
    <p:extLst>
      <p:ext uri="{BB962C8B-B14F-4D97-AF65-F5344CB8AC3E}">
        <p14:creationId xmlns:p14="http://schemas.microsoft.com/office/powerpoint/2010/main" val="3844523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840B4-836E-C6B7-3BFA-36F9237B64FD}"/>
              </a:ext>
            </a:extLst>
          </p:cNvPr>
          <p:cNvSpPr>
            <a:spLocks noGrp="1"/>
          </p:cNvSpPr>
          <p:nvPr>
            <p:ph type="title"/>
          </p:nvPr>
        </p:nvSpPr>
        <p:spPr>
          <a:xfrm>
            <a:off x="838200" y="-60177"/>
            <a:ext cx="10515600" cy="1325563"/>
          </a:xfrm>
        </p:spPr>
        <p:txBody>
          <a:bodyPr/>
          <a:lstStyle/>
          <a:p>
            <a:r>
              <a:rPr lang="en-GB" dirty="0"/>
              <a:t>Sparrows Nest Gardens</a:t>
            </a:r>
          </a:p>
        </p:txBody>
      </p:sp>
      <p:sp>
        <p:nvSpPr>
          <p:cNvPr id="4" name="TextBox 3">
            <a:extLst>
              <a:ext uri="{FF2B5EF4-FFF2-40B4-BE49-F238E27FC236}">
                <a16:creationId xmlns:a16="http://schemas.microsoft.com/office/drawing/2014/main" id="{42B36501-1D27-52F7-478F-43144D5FC6E9}"/>
              </a:ext>
            </a:extLst>
          </p:cNvPr>
          <p:cNvSpPr txBox="1"/>
          <p:nvPr/>
        </p:nvSpPr>
        <p:spPr>
          <a:xfrm>
            <a:off x="6959551" y="310216"/>
            <a:ext cx="5007049" cy="584775"/>
          </a:xfrm>
          <a:prstGeom prst="rect">
            <a:avLst/>
          </a:prstGeom>
          <a:noFill/>
        </p:spPr>
        <p:txBody>
          <a:bodyPr wrap="square" rtlCol="0">
            <a:spAutoFit/>
          </a:bodyPr>
          <a:lstStyle/>
          <a:p>
            <a:r>
              <a:rPr lang="en-GB" sz="3200" i="1" dirty="0">
                <a:ln w="0"/>
                <a:solidFill>
                  <a:schemeClr val="accent1"/>
                </a:solidFill>
                <a:effectLst>
                  <a:outerShdw blurRad="38100" dist="25400" dir="5400000" algn="ctr" rotWithShape="0">
                    <a:srgbClr val="6E747A">
                      <a:alpha val="43000"/>
                    </a:srgbClr>
                  </a:outerShdw>
                </a:effectLst>
              </a:rPr>
              <a:t>New facilities</a:t>
            </a:r>
          </a:p>
        </p:txBody>
      </p:sp>
      <p:sp>
        <p:nvSpPr>
          <p:cNvPr id="5" name="Rectangle 4">
            <a:extLst>
              <a:ext uri="{FF2B5EF4-FFF2-40B4-BE49-F238E27FC236}">
                <a16:creationId xmlns:a16="http://schemas.microsoft.com/office/drawing/2014/main" id="{5B53AC1F-12DE-30D3-DCC0-B7C2ABF22F0B}"/>
              </a:ext>
            </a:extLst>
          </p:cNvPr>
          <p:cNvSpPr/>
          <p:nvPr/>
        </p:nvSpPr>
        <p:spPr>
          <a:xfrm>
            <a:off x="6423146" y="1588189"/>
            <a:ext cx="2888513" cy="259259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t>On Site Facilities (7)</a:t>
            </a:r>
          </a:p>
          <a:p>
            <a:pPr marL="285750" indent="-285750">
              <a:buFont typeface="Arial" panose="020B0604020202020204" pitchFamily="34" charset="0"/>
              <a:buChar char="•"/>
            </a:pPr>
            <a:r>
              <a:rPr lang="en-GB" sz="1400" dirty="0">
                <a:solidFill>
                  <a:schemeClr val="bg1"/>
                </a:solidFill>
              </a:rPr>
              <a:t>More seating.</a:t>
            </a:r>
          </a:p>
          <a:p>
            <a:pPr marL="285750" indent="-285750">
              <a:buFont typeface="Arial" panose="020B0604020202020204" pitchFamily="34" charset="0"/>
              <a:buChar char="•"/>
            </a:pPr>
            <a:r>
              <a:rPr lang="en-GB" sz="1400" dirty="0">
                <a:solidFill>
                  <a:schemeClr val="bg1"/>
                </a:solidFill>
              </a:rPr>
              <a:t>More seating in park. Signage for two museums up in the park</a:t>
            </a:r>
          </a:p>
          <a:p>
            <a:pPr marL="285750" indent="-285750">
              <a:buFont typeface="Arial" panose="020B0604020202020204" pitchFamily="34" charset="0"/>
              <a:buChar char="•"/>
            </a:pPr>
            <a:r>
              <a:rPr lang="en-GB" sz="1400" dirty="0">
                <a:solidFill>
                  <a:schemeClr val="bg1"/>
                </a:solidFill>
              </a:rPr>
              <a:t>Improved toilet facilities. Changing places.</a:t>
            </a:r>
          </a:p>
          <a:p>
            <a:pPr marL="285750" indent="-285750">
              <a:buFont typeface="Arial" panose="020B0604020202020204" pitchFamily="34" charset="0"/>
              <a:buChar char="•"/>
            </a:pPr>
            <a:r>
              <a:rPr lang="en-GB" sz="1400" dirty="0">
                <a:solidFill>
                  <a:schemeClr val="bg1"/>
                </a:solidFill>
              </a:rPr>
              <a:t>Toilets need to be refurbished. Accessible changing facilities.</a:t>
            </a:r>
          </a:p>
          <a:p>
            <a:pPr marL="285750" indent="-285750">
              <a:buFont typeface="Arial" panose="020B0604020202020204" pitchFamily="34" charset="0"/>
              <a:buChar char="•"/>
            </a:pPr>
            <a:r>
              <a:rPr lang="en-GB" sz="1400" dirty="0">
                <a:solidFill>
                  <a:schemeClr val="bg1"/>
                </a:solidFill>
              </a:rPr>
              <a:t>More toilets</a:t>
            </a:r>
          </a:p>
          <a:p>
            <a:pPr marL="285750" indent="-285750">
              <a:buFont typeface="Arial" panose="020B0604020202020204" pitchFamily="34" charset="0"/>
              <a:buChar char="•"/>
            </a:pPr>
            <a:r>
              <a:rPr lang="en-GB" sz="1400" dirty="0">
                <a:solidFill>
                  <a:schemeClr val="bg1"/>
                </a:solidFill>
              </a:rPr>
              <a:t>More areas for older children</a:t>
            </a:r>
          </a:p>
          <a:p>
            <a:pPr marL="285750" indent="-285750">
              <a:buFont typeface="Arial" panose="020B0604020202020204" pitchFamily="34" charset="0"/>
              <a:buChar char="•"/>
            </a:pPr>
            <a:r>
              <a:rPr lang="en-GB" sz="1400" dirty="0">
                <a:solidFill>
                  <a:schemeClr val="bg1"/>
                </a:solidFill>
              </a:rPr>
              <a:t>Modern Toilets</a:t>
            </a:r>
          </a:p>
        </p:txBody>
      </p:sp>
      <p:sp>
        <p:nvSpPr>
          <p:cNvPr id="7" name="Rectangle 6">
            <a:extLst>
              <a:ext uri="{FF2B5EF4-FFF2-40B4-BE49-F238E27FC236}">
                <a16:creationId xmlns:a16="http://schemas.microsoft.com/office/drawing/2014/main" id="{2D0ADFD6-EE00-AF6B-C898-EFF3FEF4F7BC}"/>
              </a:ext>
            </a:extLst>
          </p:cNvPr>
          <p:cNvSpPr/>
          <p:nvPr/>
        </p:nvSpPr>
        <p:spPr>
          <a:xfrm>
            <a:off x="324835" y="1854194"/>
            <a:ext cx="5771165" cy="462861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t>Sports Facilities (17)</a:t>
            </a:r>
          </a:p>
          <a:p>
            <a:pPr marL="285750" indent="-285750">
              <a:buFont typeface="Arial" panose="020B0604020202020204" pitchFamily="34" charset="0"/>
              <a:buChar char="•"/>
            </a:pPr>
            <a:r>
              <a:rPr lang="en-GB" sz="1400" dirty="0">
                <a:solidFill>
                  <a:schemeClr val="bg1"/>
                </a:solidFill>
              </a:rPr>
              <a:t>Adult gym</a:t>
            </a:r>
          </a:p>
          <a:p>
            <a:pPr marL="285750" indent="-285750">
              <a:buFont typeface="Arial" panose="020B0604020202020204" pitchFamily="34" charset="0"/>
              <a:buChar char="•"/>
            </a:pPr>
            <a:r>
              <a:rPr lang="en-GB" sz="1400" dirty="0">
                <a:solidFill>
                  <a:schemeClr val="bg1"/>
                </a:solidFill>
              </a:rPr>
              <a:t>Play equipment for older children.</a:t>
            </a:r>
          </a:p>
          <a:p>
            <a:pPr marL="285750" indent="-285750">
              <a:buFont typeface="Arial" panose="020B0604020202020204" pitchFamily="34" charset="0"/>
              <a:buChar char="•"/>
            </a:pPr>
            <a:r>
              <a:rPr lang="en-GB" sz="1400" dirty="0">
                <a:solidFill>
                  <a:schemeClr val="bg1"/>
                </a:solidFill>
              </a:rPr>
              <a:t>Some kind of footie pitch to stop the kids playing on the bowling green</a:t>
            </a:r>
          </a:p>
          <a:p>
            <a:pPr marL="285750" indent="-285750">
              <a:buFont typeface="Arial" panose="020B0604020202020204" pitchFamily="34" charset="0"/>
              <a:buChar char="•"/>
            </a:pPr>
            <a:r>
              <a:rPr lang="en-GB" sz="1400" dirty="0">
                <a:solidFill>
                  <a:schemeClr val="bg1"/>
                </a:solidFill>
              </a:rPr>
              <a:t>Water play</a:t>
            </a:r>
          </a:p>
          <a:p>
            <a:pPr marL="285750" indent="-285750">
              <a:buFont typeface="Arial" panose="020B0604020202020204" pitchFamily="34" charset="0"/>
              <a:buChar char="•"/>
            </a:pPr>
            <a:r>
              <a:rPr lang="en-GB" sz="1400" dirty="0">
                <a:solidFill>
                  <a:schemeClr val="bg1"/>
                </a:solidFill>
              </a:rPr>
              <a:t>Skatepark or something for older children</a:t>
            </a:r>
          </a:p>
          <a:p>
            <a:pPr marL="285750" indent="-285750">
              <a:buFont typeface="Arial" panose="020B0604020202020204" pitchFamily="34" charset="0"/>
              <a:buChar char="•"/>
            </a:pPr>
            <a:r>
              <a:rPr lang="en-GB" sz="1400" dirty="0">
                <a:solidFill>
                  <a:schemeClr val="bg1"/>
                </a:solidFill>
              </a:rPr>
              <a:t>Bowls green reinstated</a:t>
            </a:r>
          </a:p>
          <a:p>
            <a:pPr marL="285750" indent="-285750">
              <a:buFont typeface="Arial" panose="020B0604020202020204" pitchFamily="34" charset="0"/>
              <a:buChar char="•"/>
            </a:pPr>
            <a:r>
              <a:rPr lang="en-GB" sz="1400" dirty="0">
                <a:solidFill>
                  <a:schemeClr val="bg1"/>
                </a:solidFill>
              </a:rPr>
              <a:t>Indoor bowls</a:t>
            </a:r>
          </a:p>
          <a:p>
            <a:pPr marL="285750" indent="-285750">
              <a:buFont typeface="Arial" panose="020B0604020202020204" pitchFamily="34" charset="0"/>
              <a:buChar char="•"/>
            </a:pPr>
            <a:r>
              <a:rPr lang="en-GB" sz="1400" dirty="0">
                <a:solidFill>
                  <a:schemeClr val="bg1"/>
                </a:solidFill>
              </a:rPr>
              <a:t>Public use of bowling green. Basketball, netball and five aside football</a:t>
            </a:r>
          </a:p>
          <a:p>
            <a:pPr marL="285750" indent="-285750">
              <a:buFont typeface="Arial" panose="020B0604020202020204" pitchFamily="34" charset="0"/>
              <a:buChar char="•"/>
            </a:pPr>
            <a:r>
              <a:rPr lang="en-GB" sz="1400" dirty="0">
                <a:solidFill>
                  <a:schemeClr val="bg1"/>
                </a:solidFill>
              </a:rPr>
              <a:t>Running track</a:t>
            </a:r>
          </a:p>
          <a:p>
            <a:pPr marL="285750" indent="-285750">
              <a:buFont typeface="Arial" panose="020B0604020202020204" pitchFamily="34" charset="0"/>
              <a:buChar char="•"/>
            </a:pPr>
            <a:r>
              <a:rPr lang="en-GB" sz="1400" dirty="0">
                <a:solidFill>
                  <a:schemeClr val="bg1"/>
                </a:solidFill>
              </a:rPr>
              <a:t>More play for older children. Basket ball/football</a:t>
            </a:r>
          </a:p>
          <a:p>
            <a:pPr marL="285750" indent="-285750">
              <a:buFont typeface="Arial" panose="020B0604020202020204" pitchFamily="34" charset="0"/>
              <a:buChar char="•"/>
            </a:pPr>
            <a:r>
              <a:rPr lang="en-GB" sz="1400" dirty="0">
                <a:solidFill>
                  <a:schemeClr val="bg1"/>
                </a:solidFill>
              </a:rPr>
              <a:t>Pétanque court</a:t>
            </a:r>
          </a:p>
          <a:p>
            <a:pPr marL="285750" indent="-285750">
              <a:buFont typeface="Arial" panose="020B0604020202020204" pitchFamily="34" charset="0"/>
              <a:buChar char="•"/>
            </a:pPr>
            <a:r>
              <a:rPr lang="en-GB" sz="1400" dirty="0">
                <a:solidFill>
                  <a:schemeClr val="bg1"/>
                </a:solidFill>
              </a:rPr>
              <a:t>Another boring adult park with very little to do. Teenage equipment is needed the play</a:t>
            </a:r>
          </a:p>
          <a:p>
            <a:pPr marL="285750" indent="-285750">
              <a:buFont typeface="Arial" panose="020B0604020202020204" pitchFamily="34" charset="0"/>
              <a:buChar char="•"/>
            </a:pPr>
            <a:r>
              <a:rPr lang="en-GB" sz="1400" dirty="0">
                <a:solidFill>
                  <a:schemeClr val="bg1"/>
                </a:solidFill>
              </a:rPr>
              <a:t> area is too young for them</a:t>
            </a:r>
          </a:p>
          <a:p>
            <a:pPr marL="285750" indent="-285750">
              <a:buFont typeface="Arial" panose="020B0604020202020204" pitchFamily="34" charset="0"/>
              <a:buChar char="•"/>
            </a:pPr>
            <a:r>
              <a:rPr lang="en-GB" sz="1400" dirty="0">
                <a:solidFill>
                  <a:schemeClr val="bg1"/>
                </a:solidFill>
              </a:rPr>
              <a:t>Small skate park or pump track</a:t>
            </a:r>
          </a:p>
          <a:p>
            <a:pPr marL="285750" indent="-285750">
              <a:buFont typeface="Arial" panose="020B0604020202020204" pitchFamily="34" charset="0"/>
              <a:buChar char="•"/>
            </a:pPr>
            <a:r>
              <a:rPr lang="en-GB" sz="1400" dirty="0">
                <a:solidFill>
                  <a:schemeClr val="bg1"/>
                </a:solidFill>
              </a:rPr>
              <a:t>Pétanque pitch </a:t>
            </a:r>
          </a:p>
          <a:p>
            <a:pPr marL="285750" indent="-285750">
              <a:buFont typeface="Arial" panose="020B0604020202020204" pitchFamily="34" charset="0"/>
              <a:buChar char="•"/>
            </a:pPr>
            <a:r>
              <a:rPr lang="en-GB" sz="1400" dirty="0">
                <a:solidFill>
                  <a:schemeClr val="bg1"/>
                </a:solidFill>
              </a:rPr>
              <a:t>A pétanque </a:t>
            </a:r>
            <a:r>
              <a:rPr lang="en-GB" sz="1400" dirty="0" err="1">
                <a:solidFill>
                  <a:schemeClr val="bg1"/>
                </a:solidFill>
              </a:rPr>
              <a:t>piste</a:t>
            </a:r>
            <a:endParaRPr lang="en-GB" sz="1400" dirty="0">
              <a:solidFill>
                <a:schemeClr val="bg1"/>
              </a:solidFill>
            </a:endParaRPr>
          </a:p>
          <a:p>
            <a:pPr marL="285750" indent="-285750">
              <a:buFont typeface="Arial" panose="020B0604020202020204" pitchFamily="34" charset="0"/>
              <a:buChar char="•"/>
            </a:pPr>
            <a:r>
              <a:rPr lang="en-GB" sz="1400" dirty="0">
                <a:solidFill>
                  <a:schemeClr val="bg1"/>
                </a:solidFill>
              </a:rPr>
              <a:t>Exercise machines</a:t>
            </a:r>
          </a:p>
        </p:txBody>
      </p:sp>
      <p:sp>
        <p:nvSpPr>
          <p:cNvPr id="3" name="TextBox 2">
            <a:extLst>
              <a:ext uri="{FF2B5EF4-FFF2-40B4-BE49-F238E27FC236}">
                <a16:creationId xmlns:a16="http://schemas.microsoft.com/office/drawing/2014/main" id="{EAC39285-AB56-A3D1-E680-E1D105B9A2F2}"/>
              </a:ext>
            </a:extLst>
          </p:cNvPr>
          <p:cNvSpPr txBox="1"/>
          <p:nvPr/>
        </p:nvSpPr>
        <p:spPr>
          <a:xfrm>
            <a:off x="760769" y="1051427"/>
            <a:ext cx="11009472" cy="646331"/>
          </a:xfrm>
          <a:prstGeom prst="rect">
            <a:avLst/>
          </a:prstGeom>
          <a:noFill/>
        </p:spPr>
        <p:txBody>
          <a:bodyPr wrap="square" rtlCol="0">
            <a:spAutoFit/>
          </a:bodyPr>
          <a:lstStyle/>
          <a:p>
            <a:r>
              <a:rPr lang="en-GB" dirty="0"/>
              <a:t>People also offered a range of comments on other new facilities or improvements they would like to see.  These have been sorted into categories</a:t>
            </a:r>
          </a:p>
        </p:txBody>
      </p:sp>
      <p:sp>
        <p:nvSpPr>
          <p:cNvPr id="6" name="Rectangle 5">
            <a:extLst>
              <a:ext uri="{FF2B5EF4-FFF2-40B4-BE49-F238E27FC236}">
                <a16:creationId xmlns:a16="http://schemas.microsoft.com/office/drawing/2014/main" id="{0E11A5C9-AF24-6074-DE72-FC1E352D3CD5}"/>
              </a:ext>
            </a:extLst>
          </p:cNvPr>
          <p:cNvSpPr/>
          <p:nvPr/>
        </p:nvSpPr>
        <p:spPr>
          <a:xfrm>
            <a:off x="6656718" y="4374365"/>
            <a:ext cx="5309882" cy="220544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t>Other Comments (6)</a:t>
            </a:r>
          </a:p>
          <a:p>
            <a:pPr marL="285750" indent="-285750">
              <a:buFont typeface="Arial" panose="020B0604020202020204" pitchFamily="34" charset="0"/>
              <a:buChar char="•"/>
            </a:pPr>
            <a:r>
              <a:rPr lang="en-GB" sz="1400" dirty="0">
                <a:solidFill>
                  <a:schemeClr val="bg1"/>
                </a:solidFill>
              </a:rPr>
              <a:t>Fish in the pond</a:t>
            </a:r>
          </a:p>
          <a:p>
            <a:pPr marL="285750" indent="-285750">
              <a:buFont typeface="Arial" panose="020B0604020202020204" pitchFamily="34" charset="0"/>
              <a:buChar char="•"/>
            </a:pPr>
            <a:r>
              <a:rPr lang="en-GB" sz="1400" dirty="0">
                <a:solidFill>
                  <a:schemeClr val="bg1"/>
                </a:solidFill>
              </a:rPr>
              <a:t>Fencing or hedging around bowls green to protect playing area</a:t>
            </a:r>
          </a:p>
          <a:p>
            <a:pPr marL="285750" indent="-285750">
              <a:buFont typeface="Arial" panose="020B0604020202020204" pitchFamily="34" charset="0"/>
              <a:buChar char="•"/>
            </a:pPr>
            <a:r>
              <a:rPr lang="en-GB" sz="1400" dirty="0">
                <a:solidFill>
                  <a:schemeClr val="bg1"/>
                </a:solidFill>
              </a:rPr>
              <a:t>Needs linking with Denes oval. If you exercise or go there your only option for a drink is to take your own or pay the extortionate prices in the Sparrows Nest café</a:t>
            </a:r>
          </a:p>
          <a:p>
            <a:pPr marL="285750" indent="-285750">
              <a:buFont typeface="Arial" panose="020B0604020202020204" pitchFamily="34" charset="0"/>
              <a:buChar char="•"/>
            </a:pPr>
            <a:r>
              <a:rPr lang="en-GB" sz="1400" dirty="0">
                <a:solidFill>
                  <a:schemeClr val="bg1"/>
                </a:solidFill>
              </a:rPr>
              <a:t>Bring back the 2 ponds that used to be there.</a:t>
            </a:r>
          </a:p>
          <a:p>
            <a:pPr marL="285750" indent="-285750">
              <a:buFont typeface="Arial" panose="020B0604020202020204" pitchFamily="34" charset="0"/>
              <a:buChar char="•"/>
            </a:pPr>
            <a:r>
              <a:rPr lang="en-GB" sz="1400" dirty="0">
                <a:solidFill>
                  <a:schemeClr val="bg1"/>
                </a:solidFill>
              </a:rPr>
              <a:t>More flowers</a:t>
            </a:r>
          </a:p>
          <a:p>
            <a:pPr marL="285750" indent="-285750">
              <a:buFont typeface="Arial" panose="020B0604020202020204" pitchFamily="34" charset="0"/>
              <a:buChar char="•"/>
            </a:pPr>
            <a:r>
              <a:rPr lang="en-GB" sz="1400" dirty="0">
                <a:solidFill>
                  <a:schemeClr val="bg1"/>
                </a:solidFill>
              </a:rPr>
              <a:t>It’s fine as it is as the play equipment is sensible</a:t>
            </a:r>
          </a:p>
        </p:txBody>
      </p:sp>
      <p:sp>
        <p:nvSpPr>
          <p:cNvPr id="9" name="Rectangle 8">
            <a:extLst>
              <a:ext uri="{FF2B5EF4-FFF2-40B4-BE49-F238E27FC236}">
                <a16:creationId xmlns:a16="http://schemas.microsoft.com/office/drawing/2014/main" id="{855F6B31-E21E-9FF5-52D8-11DBC2482FA9}"/>
              </a:ext>
            </a:extLst>
          </p:cNvPr>
          <p:cNvSpPr/>
          <p:nvPr/>
        </p:nvSpPr>
        <p:spPr>
          <a:xfrm>
            <a:off x="9514560" y="1588189"/>
            <a:ext cx="2361465" cy="258031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u="sng" dirty="0"/>
              <a:t>Activities (4)</a:t>
            </a:r>
          </a:p>
          <a:p>
            <a:pPr marL="285750" indent="-285750">
              <a:buFont typeface="Arial" panose="020B0604020202020204" pitchFamily="34" charset="0"/>
              <a:buChar char="•"/>
            </a:pPr>
            <a:r>
              <a:rPr lang="en-GB" sz="1400" dirty="0">
                <a:solidFill>
                  <a:schemeClr val="bg1"/>
                </a:solidFill>
              </a:rPr>
              <a:t>More musical activities for children. Teenagers club</a:t>
            </a:r>
          </a:p>
          <a:p>
            <a:pPr marL="285750" indent="-285750">
              <a:buFont typeface="Arial" panose="020B0604020202020204" pitchFamily="34" charset="0"/>
              <a:buChar char="•"/>
            </a:pPr>
            <a:r>
              <a:rPr lang="en-GB" sz="1400" dirty="0">
                <a:solidFill>
                  <a:schemeClr val="bg1"/>
                </a:solidFill>
              </a:rPr>
              <a:t>The stage used more</a:t>
            </a:r>
          </a:p>
          <a:p>
            <a:pPr marL="285750" indent="-285750">
              <a:buFont typeface="Arial" panose="020B0604020202020204" pitchFamily="34" charset="0"/>
              <a:buChar char="•"/>
            </a:pPr>
            <a:r>
              <a:rPr lang="en-GB" sz="1400" dirty="0">
                <a:solidFill>
                  <a:schemeClr val="bg1"/>
                </a:solidFill>
              </a:rPr>
              <a:t>Generally more things</a:t>
            </a:r>
          </a:p>
          <a:p>
            <a:pPr marL="285750" indent="-285750">
              <a:buFont typeface="Arial" panose="020B0604020202020204" pitchFamily="34" charset="0"/>
              <a:buChar char="•"/>
            </a:pPr>
            <a:r>
              <a:rPr lang="en-GB" sz="1400" dirty="0">
                <a:solidFill>
                  <a:schemeClr val="bg1"/>
                </a:solidFill>
              </a:rPr>
              <a:t>Love the summer activities, more would be good for kids. Nature trials or treasure hunts</a:t>
            </a:r>
          </a:p>
        </p:txBody>
      </p:sp>
    </p:spTree>
    <p:extLst>
      <p:ext uri="{BB962C8B-B14F-4D97-AF65-F5344CB8AC3E}">
        <p14:creationId xmlns:p14="http://schemas.microsoft.com/office/powerpoint/2010/main" val="18456956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5A55023E9AD24D9C378EBC281C0874" ma:contentTypeVersion="15" ma:contentTypeDescription="Create a new document." ma:contentTypeScope="" ma:versionID="fad2364758f7724727036a8b25108ff2">
  <xsd:schema xmlns:xsd="http://www.w3.org/2001/XMLSchema" xmlns:xs="http://www.w3.org/2001/XMLSchema" xmlns:p="http://schemas.microsoft.com/office/2006/metadata/properties" xmlns:ns2="9eea002c-9396-4e1c-90ba-81fd5c5bb57d" xmlns:ns3="7e618911-af4d-44ef-8a76-c69d29542036" targetNamespace="http://schemas.microsoft.com/office/2006/metadata/properties" ma:root="true" ma:fieldsID="597beaffedbe4e43c50b55bdf72ed036" ns2:_="" ns3:_="">
    <xsd:import namespace="9eea002c-9396-4e1c-90ba-81fd5c5bb57d"/>
    <xsd:import namespace="7e618911-af4d-44ef-8a76-c69d29542036"/>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LengthInSeconds" minOccurs="0"/>
                <xsd:element ref="ns2:MediaServiceDateTaken"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ea002c-9396-4e1c-90ba-81fd5c5bb57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Location" ma:index="13" nillable="true" ma:displayName="Loca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4e8306dc-c898-4ddd-93ba-ebfdadd862e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e618911-af4d-44ef-8a76-c69d29542036"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70b59c-354c-4cd2-9235-82660625087c}" ma:internalName="TaxCatchAll" ma:showField="CatchAllData" ma:web="7e618911-af4d-44ef-8a76-c69d29542036">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e618911-af4d-44ef-8a76-c69d29542036" xsi:nil="true"/>
    <lcf76f155ced4ddcb4097134ff3c332f xmlns="9eea002c-9396-4e1c-90ba-81fd5c5bb57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C611789-04C7-4EF2-8BB8-16F59E90513F}"/>
</file>

<file path=customXml/itemProps2.xml><?xml version="1.0" encoding="utf-8"?>
<ds:datastoreItem xmlns:ds="http://schemas.openxmlformats.org/officeDocument/2006/customXml" ds:itemID="{25672A35-F295-4C67-8498-F884FAA18A3E}"/>
</file>

<file path=customXml/itemProps3.xml><?xml version="1.0" encoding="utf-8"?>
<ds:datastoreItem xmlns:ds="http://schemas.openxmlformats.org/officeDocument/2006/customXml" ds:itemID="{3C9C66B4-501F-4B53-8EA7-97CE8780524F}"/>
</file>

<file path=docProps/app.xml><?xml version="1.0" encoding="utf-8"?>
<Properties xmlns="http://schemas.openxmlformats.org/officeDocument/2006/extended-properties" xmlns:vt="http://schemas.openxmlformats.org/officeDocument/2006/docPropsVTypes">
  <TotalTime>1734</TotalTime>
  <Words>1753</Words>
  <Application>Microsoft Office PowerPoint</Application>
  <PresentationFormat>Widescreen</PresentationFormat>
  <Paragraphs>231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Aptos Display</vt:lpstr>
      <vt:lpstr>Arial</vt:lpstr>
      <vt:lpstr>Office Theme</vt:lpstr>
      <vt:lpstr>Sports Facilities Provision Survey  Sparrows Nest Gardens</vt:lpstr>
      <vt:lpstr>Sparrows Nest Gardens</vt:lpstr>
      <vt:lpstr>Sparrows Nest Gardens</vt:lpstr>
      <vt:lpstr>Sparrows Nest Gardens</vt:lpstr>
      <vt:lpstr>Sparrows Nest Gardens</vt:lpstr>
      <vt:lpstr>Sparrows Nest Gardens</vt:lpstr>
      <vt:lpstr>Sparrows Nest Gardens</vt:lpstr>
      <vt:lpstr>Sparrows Nest Gardens</vt:lpstr>
      <vt:lpstr>Sparrows Nest Gardens</vt:lpstr>
      <vt:lpstr>Sparrows Net Gardens</vt:lpstr>
      <vt:lpstr>Sparrows Nest Gardens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Facilities Provision Survey</dc:title>
  <dc:creator>Michael Winter</dc:creator>
  <cp:lastModifiedBy>Michael Winter</cp:lastModifiedBy>
  <cp:revision>6</cp:revision>
  <dcterms:created xsi:type="dcterms:W3CDTF">2024-04-15T13:09:43Z</dcterms:created>
  <dcterms:modified xsi:type="dcterms:W3CDTF">2024-06-21T13:13:56Z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0x010100EB5A55023E9AD24D9C378EBC281C0874</vt:lpwstr>
  </property>
</Properties>
</file>