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60" r:id="rId4"/>
    <p:sldId id="261" r:id="rId5"/>
    <p:sldId id="262" r:id="rId6"/>
    <p:sldId id="268" r:id="rId7"/>
    <p:sldId id="263" r:id="rId8"/>
    <p:sldId id="264" r:id="rId9"/>
    <p:sldId id="277" r:id="rId10"/>
    <p:sldId id="271" r:id="rId11"/>
    <p:sldId id="278" r:id="rId12"/>
    <p:sldId id="273" r:id="rId13"/>
    <p:sldId id="269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23371D-92B5-4FB1-9185-9EC308F5DD32}" v="889" dt="2024-06-21T09:34:15.3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Winter" userId="71351d92-19d1-435e-973d-581427284b12" providerId="ADAL" clId="{BA23371D-92B5-4FB1-9185-9EC308F5DD32}"/>
    <pc:docChg chg="custSel addSld delSld modSld">
      <pc:chgData name="Michael Winter" userId="71351d92-19d1-435e-973d-581427284b12" providerId="ADAL" clId="{BA23371D-92B5-4FB1-9185-9EC308F5DD32}" dt="2024-06-21T09:39:11.589" v="2590" actId="1076"/>
      <pc:docMkLst>
        <pc:docMk/>
      </pc:docMkLst>
      <pc:sldChg chg="modSp mod">
        <pc:chgData name="Michael Winter" userId="71351d92-19d1-435e-973d-581427284b12" providerId="ADAL" clId="{BA23371D-92B5-4FB1-9185-9EC308F5DD32}" dt="2024-06-20T15:16:04.552" v="7" actId="20577"/>
        <pc:sldMkLst>
          <pc:docMk/>
          <pc:sldMk cId="755266462" sldId="256"/>
        </pc:sldMkLst>
        <pc:spChg chg="mod">
          <ac:chgData name="Michael Winter" userId="71351d92-19d1-435e-973d-581427284b12" providerId="ADAL" clId="{BA23371D-92B5-4FB1-9185-9EC308F5DD32}" dt="2024-06-20T15:16:04.552" v="7" actId="20577"/>
          <ac:spMkLst>
            <pc:docMk/>
            <pc:sldMk cId="755266462" sldId="256"/>
            <ac:spMk id="2" creationId="{167C2484-5650-BC15-8A6B-DD4F97F0D2C9}"/>
          </ac:spMkLst>
        </pc:spChg>
      </pc:sldChg>
      <pc:sldChg chg="modSp mod">
        <pc:chgData name="Michael Winter" userId="71351d92-19d1-435e-973d-581427284b12" providerId="ADAL" clId="{BA23371D-92B5-4FB1-9185-9EC308F5DD32}" dt="2024-06-20T15:17:12.397" v="51" actId="20577"/>
        <pc:sldMkLst>
          <pc:docMk/>
          <pc:sldMk cId="1481428112" sldId="259"/>
        </pc:sldMkLst>
        <pc:spChg chg="mod">
          <ac:chgData name="Michael Winter" userId="71351d92-19d1-435e-973d-581427284b12" providerId="ADAL" clId="{BA23371D-92B5-4FB1-9185-9EC308F5DD32}" dt="2024-06-20T15:16:11.435" v="15" actId="20577"/>
          <ac:spMkLst>
            <pc:docMk/>
            <pc:sldMk cId="1481428112" sldId="259"/>
            <ac:spMk id="2" creationId="{B2D840B4-836E-C6B7-3BFA-36F9237B64FD}"/>
          </ac:spMkLst>
        </pc:spChg>
        <pc:spChg chg="mod">
          <ac:chgData name="Michael Winter" userId="71351d92-19d1-435e-973d-581427284b12" providerId="ADAL" clId="{BA23371D-92B5-4FB1-9185-9EC308F5DD32}" dt="2024-06-20T15:17:12.397" v="51" actId="20577"/>
          <ac:spMkLst>
            <pc:docMk/>
            <pc:sldMk cId="1481428112" sldId="259"/>
            <ac:spMk id="3" creationId="{E13AE403-27A3-F2EB-E46E-FAD88FC66761}"/>
          </ac:spMkLst>
        </pc:spChg>
      </pc:sldChg>
      <pc:sldChg chg="addSp delSp modSp mod">
        <pc:chgData name="Michael Winter" userId="71351d92-19d1-435e-973d-581427284b12" providerId="ADAL" clId="{BA23371D-92B5-4FB1-9185-9EC308F5DD32}" dt="2024-06-20T15:20:51.238" v="108" actId="20577"/>
        <pc:sldMkLst>
          <pc:docMk/>
          <pc:sldMk cId="1179968749" sldId="260"/>
        </pc:sldMkLst>
        <pc:spChg chg="mod">
          <ac:chgData name="Michael Winter" userId="71351d92-19d1-435e-973d-581427284b12" providerId="ADAL" clId="{BA23371D-92B5-4FB1-9185-9EC308F5DD32}" dt="2024-06-20T15:17:21.769" v="61" actId="20577"/>
          <ac:spMkLst>
            <pc:docMk/>
            <pc:sldMk cId="1179968749" sldId="260"/>
            <ac:spMk id="2" creationId="{B2D840B4-836E-C6B7-3BFA-36F9237B64FD}"/>
          </ac:spMkLst>
        </pc:spChg>
        <pc:spChg chg="mod">
          <ac:chgData name="Michael Winter" userId="71351d92-19d1-435e-973d-581427284b12" providerId="ADAL" clId="{BA23371D-92B5-4FB1-9185-9EC308F5DD32}" dt="2024-06-20T15:20:51.238" v="108" actId="20577"/>
          <ac:spMkLst>
            <pc:docMk/>
            <pc:sldMk cId="1179968749" sldId="260"/>
            <ac:spMk id="3" creationId="{E13AE403-27A3-F2EB-E46E-FAD88FC66761}"/>
          </ac:spMkLst>
        </pc:spChg>
        <pc:spChg chg="mod">
          <ac:chgData name="Michael Winter" userId="71351d92-19d1-435e-973d-581427284b12" providerId="ADAL" clId="{BA23371D-92B5-4FB1-9185-9EC308F5DD32}" dt="2024-06-20T15:18:41.737" v="93" actId="20577"/>
          <ac:spMkLst>
            <pc:docMk/>
            <pc:sldMk cId="1179968749" sldId="260"/>
            <ac:spMk id="9" creationId="{B3B8FAC3-CDFB-007E-D1B1-9D03BF170693}"/>
          </ac:spMkLst>
        </pc:spChg>
        <pc:picChg chg="del">
          <ac:chgData name="Michael Winter" userId="71351d92-19d1-435e-973d-581427284b12" providerId="ADAL" clId="{BA23371D-92B5-4FB1-9185-9EC308F5DD32}" dt="2024-06-20T15:18:37.065" v="85" actId="478"/>
          <ac:picMkLst>
            <pc:docMk/>
            <pc:sldMk cId="1179968749" sldId="260"/>
            <ac:picMk id="5" creationId="{16D55587-2442-8744-A1A6-017A528166D4}"/>
          </ac:picMkLst>
        </pc:picChg>
        <pc:picChg chg="add mod">
          <ac:chgData name="Michael Winter" userId="71351d92-19d1-435e-973d-581427284b12" providerId="ADAL" clId="{BA23371D-92B5-4FB1-9185-9EC308F5DD32}" dt="2024-06-20T15:18:49.132" v="97" actId="1076"/>
          <ac:picMkLst>
            <pc:docMk/>
            <pc:sldMk cId="1179968749" sldId="260"/>
            <ac:picMk id="11" creationId="{DA49EBC1-F72F-6832-2C13-489A8686B553}"/>
          </ac:picMkLst>
        </pc:picChg>
      </pc:sldChg>
      <pc:sldChg chg="addSp delSp modSp mod">
        <pc:chgData name="Michael Winter" userId="71351d92-19d1-435e-973d-581427284b12" providerId="ADAL" clId="{BA23371D-92B5-4FB1-9185-9EC308F5DD32}" dt="2024-06-20T15:24:48.208" v="226" actId="1076"/>
        <pc:sldMkLst>
          <pc:docMk/>
          <pc:sldMk cId="125404060" sldId="261"/>
        </pc:sldMkLst>
        <pc:spChg chg="mod">
          <ac:chgData name="Michael Winter" userId="71351d92-19d1-435e-973d-581427284b12" providerId="ADAL" clId="{BA23371D-92B5-4FB1-9185-9EC308F5DD32}" dt="2024-06-20T15:21:00.009" v="118" actId="20577"/>
          <ac:spMkLst>
            <pc:docMk/>
            <pc:sldMk cId="125404060" sldId="261"/>
            <ac:spMk id="2" creationId="{B2D840B4-836E-C6B7-3BFA-36F9237B64FD}"/>
          </ac:spMkLst>
        </pc:spChg>
        <pc:spChg chg="mod">
          <ac:chgData name="Michael Winter" userId="71351d92-19d1-435e-973d-581427284b12" providerId="ADAL" clId="{BA23371D-92B5-4FB1-9185-9EC308F5DD32}" dt="2024-06-20T15:21:05.752" v="126" actId="20577"/>
          <ac:spMkLst>
            <pc:docMk/>
            <pc:sldMk cId="125404060" sldId="261"/>
            <ac:spMk id="4" creationId="{42B36501-1D27-52F7-478F-43144D5FC6E9}"/>
          </ac:spMkLst>
        </pc:spChg>
        <pc:spChg chg="mod">
          <ac:chgData name="Michael Winter" userId="71351d92-19d1-435e-973d-581427284b12" providerId="ADAL" clId="{BA23371D-92B5-4FB1-9185-9EC308F5DD32}" dt="2024-06-20T15:23:05.338" v="190" actId="20577"/>
          <ac:spMkLst>
            <pc:docMk/>
            <pc:sldMk cId="125404060" sldId="261"/>
            <ac:spMk id="6" creationId="{8FAE3750-9664-A683-09DE-579534E4E22D}"/>
          </ac:spMkLst>
        </pc:spChg>
        <pc:spChg chg="mod">
          <ac:chgData name="Michael Winter" userId="71351d92-19d1-435e-973d-581427284b12" providerId="ADAL" clId="{BA23371D-92B5-4FB1-9185-9EC308F5DD32}" dt="2024-06-20T15:24:48.208" v="226" actId="1076"/>
          <ac:spMkLst>
            <pc:docMk/>
            <pc:sldMk cId="125404060" sldId="261"/>
            <ac:spMk id="16" creationId="{254C966D-251E-E4EC-1CFD-5595DEDE2A7E}"/>
          </ac:spMkLst>
        </pc:spChg>
        <pc:spChg chg="mod">
          <ac:chgData name="Michael Winter" userId="71351d92-19d1-435e-973d-581427284b12" providerId="ADAL" clId="{BA23371D-92B5-4FB1-9185-9EC308F5DD32}" dt="2024-06-20T15:22:56.518" v="176" actId="20577"/>
          <ac:spMkLst>
            <pc:docMk/>
            <pc:sldMk cId="125404060" sldId="261"/>
            <ac:spMk id="17" creationId="{B361A49E-1284-EC64-C6C9-129D22497940}"/>
          </ac:spMkLst>
        </pc:spChg>
        <pc:picChg chg="del">
          <ac:chgData name="Michael Winter" userId="71351d92-19d1-435e-973d-581427284b12" providerId="ADAL" clId="{BA23371D-92B5-4FB1-9185-9EC308F5DD32}" dt="2024-06-20T15:21:13.911" v="129" actId="478"/>
          <ac:picMkLst>
            <pc:docMk/>
            <pc:sldMk cId="125404060" sldId="261"/>
            <ac:picMk id="8" creationId="{73A54910-1FE3-3171-703D-44598F49B133}"/>
          </ac:picMkLst>
        </pc:picChg>
        <pc:picChg chg="del">
          <ac:chgData name="Michael Winter" userId="71351d92-19d1-435e-973d-581427284b12" providerId="ADAL" clId="{BA23371D-92B5-4FB1-9185-9EC308F5DD32}" dt="2024-06-20T15:21:12.678" v="127" actId="478"/>
          <ac:picMkLst>
            <pc:docMk/>
            <pc:sldMk cId="125404060" sldId="261"/>
            <ac:picMk id="9" creationId="{79F03C75-63F9-117E-1D49-44A7FED86760}"/>
          </ac:picMkLst>
        </pc:picChg>
        <pc:picChg chg="del">
          <ac:chgData name="Michael Winter" userId="71351d92-19d1-435e-973d-581427284b12" providerId="ADAL" clId="{BA23371D-92B5-4FB1-9185-9EC308F5DD32}" dt="2024-06-20T15:21:13.410" v="128" actId="478"/>
          <ac:picMkLst>
            <pc:docMk/>
            <pc:sldMk cId="125404060" sldId="261"/>
            <ac:picMk id="10" creationId="{87A54264-B5AF-8A0B-78B3-60CDF4AAFAB4}"/>
          </ac:picMkLst>
        </pc:picChg>
        <pc:picChg chg="del">
          <ac:chgData name="Michael Winter" userId="71351d92-19d1-435e-973d-581427284b12" providerId="ADAL" clId="{BA23371D-92B5-4FB1-9185-9EC308F5DD32}" dt="2024-06-20T15:23:30.245" v="192" actId="478"/>
          <ac:picMkLst>
            <pc:docMk/>
            <pc:sldMk cId="125404060" sldId="261"/>
            <ac:picMk id="13" creationId="{5D6363FE-6E57-362A-D1A1-52535348771E}"/>
          </ac:picMkLst>
        </pc:picChg>
        <pc:picChg chg="del">
          <ac:chgData name="Michael Winter" userId="71351d92-19d1-435e-973d-581427284b12" providerId="ADAL" clId="{BA23371D-92B5-4FB1-9185-9EC308F5DD32}" dt="2024-06-20T15:23:29.512" v="191" actId="478"/>
          <ac:picMkLst>
            <pc:docMk/>
            <pc:sldMk cId="125404060" sldId="261"/>
            <ac:picMk id="14" creationId="{28090A36-3E0C-C0A4-434D-4DE122EBC212}"/>
          </ac:picMkLst>
        </pc:picChg>
        <pc:picChg chg="add mod modCrop">
          <ac:chgData name="Michael Winter" userId="71351d92-19d1-435e-973d-581427284b12" providerId="ADAL" clId="{BA23371D-92B5-4FB1-9185-9EC308F5DD32}" dt="2024-06-20T15:22:16.420" v="141" actId="1076"/>
          <ac:picMkLst>
            <pc:docMk/>
            <pc:sldMk cId="125404060" sldId="261"/>
            <ac:picMk id="20" creationId="{EE09CA42-DB63-0853-CC93-D36741F7A158}"/>
          </ac:picMkLst>
        </pc:picChg>
        <pc:picChg chg="add mod modCrop">
          <ac:chgData name="Michael Winter" userId="71351d92-19d1-435e-973d-581427284b12" providerId="ADAL" clId="{BA23371D-92B5-4FB1-9185-9EC308F5DD32}" dt="2024-06-20T15:22:13.484" v="140" actId="1076"/>
          <ac:picMkLst>
            <pc:docMk/>
            <pc:sldMk cId="125404060" sldId="261"/>
            <ac:picMk id="21" creationId="{6E31DD0E-8C39-CA24-7209-79F8D7B3BC19}"/>
          </ac:picMkLst>
        </pc:picChg>
        <pc:picChg chg="add mod modCrop">
          <ac:chgData name="Michael Winter" userId="71351d92-19d1-435e-973d-581427284b12" providerId="ADAL" clId="{BA23371D-92B5-4FB1-9185-9EC308F5DD32}" dt="2024-06-20T15:22:09.059" v="139" actId="1076"/>
          <ac:picMkLst>
            <pc:docMk/>
            <pc:sldMk cId="125404060" sldId="261"/>
            <ac:picMk id="22" creationId="{0BBFF5C9-1501-67D3-CE49-466C0EDBF33D}"/>
          </ac:picMkLst>
        </pc:picChg>
        <pc:picChg chg="add mod modCrop">
          <ac:chgData name="Michael Winter" userId="71351d92-19d1-435e-973d-581427284b12" providerId="ADAL" clId="{BA23371D-92B5-4FB1-9185-9EC308F5DD32}" dt="2024-06-20T15:24:22.874" v="201" actId="1076"/>
          <ac:picMkLst>
            <pc:docMk/>
            <pc:sldMk cId="125404060" sldId="261"/>
            <ac:picMk id="24" creationId="{01BFD4A3-C708-FC02-681E-CE66621583D7}"/>
          </ac:picMkLst>
        </pc:picChg>
        <pc:picChg chg="add mod modCrop">
          <ac:chgData name="Michael Winter" userId="71351d92-19d1-435e-973d-581427284b12" providerId="ADAL" clId="{BA23371D-92B5-4FB1-9185-9EC308F5DD32}" dt="2024-06-20T15:24:19.167" v="200" actId="1076"/>
          <ac:picMkLst>
            <pc:docMk/>
            <pc:sldMk cId="125404060" sldId="261"/>
            <ac:picMk id="25" creationId="{965E578A-DCBD-A694-1FD1-9A8B36462760}"/>
          </ac:picMkLst>
        </pc:picChg>
      </pc:sldChg>
      <pc:sldChg chg="addSp delSp modSp mod">
        <pc:chgData name="Michael Winter" userId="71351d92-19d1-435e-973d-581427284b12" providerId="ADAL" clId="{BA23371D-92B5-4FB1-9185-9EC308F5DD32}" dt="2024-06-20T15:28:10.547" v="345" actId="20577"/>
        <pc:sldMkLst>
          <pc:docMk/>
          <pc:sldMk cId="2420186555" sldId="262"/>
        </pc:sldMkLst>
        <pc:spChg chg="mod">
          <ac:chgData name="Michael Winter" userId="71351d92-19d1-435e-973d-581427284b12" providerId="ADAL" clId="{BA23371D-92B5-4FB1-9185-9EC308F5DD32}" dt="2024-06-20T15:24:56.293" v="234" actId="20577"/>
          <ac:spMkLst>
            <pc:docMk/>
            <pc:sldMk cId="2420186555" sldId="262"/>
            <ac:spMk id="2" creationId="{B2D840B4-836E-C6B7-3BFA-36F9237B64FD}"/>
          </ac:spMkLst>
        </pc:spChg>
        <pc:spChg chg="mod">
          <ac:chgData name="Michael Winter" userId="71351d92-19d1-435e-973d-581427284b12" providerId="ADAL" clId="{BA23371D-92B5-4FB1-9185-9EC308F5DD32}" dt="2024-06-20T15:25:01.567" v="242" actId="20577"/>
          <ac:spMkLst>
            <pc:docMk/>
            <pc:sldMk cId="2420186555" sldId="262"/>
            <ac:spMk id="4" creationId="{42B36501-1D27-52F7-478F-43144D5FC6E9}"/>
          </ac:spMkLst>
        </pc:spChg>
        <pc:spChg chg="mod">
          <ac:chgData name="Michael Winter" userId="71351d92-19d1-435e-973d-581427284b12" providerId="ADAL" clId="{BA23371D-92B5-4FB1-9185-9EC308F5DD32}" dt="2024-06-20T15:28:10.547" v="345" actId="20577"/>
          <ac:spMkLst>
            <pc:docMk/>
            <pc:sldMk cId="2420186555" sldId="262"/>
            <ac:spMk id="17" creationId="{B361A49E-1284-EC64-C6C9-129D22497940}"/>
          </ac:spMkLst>
        </pc:spChg>
        <pc:picChg chg="del">
          <ac:chgData name="Michael Winter" userId="71351d92-19d1-435e-973d-581427284b12" providerId="ADAL" clId="{BA23371D-92B5-4FB1-9185-9EC308F5DD32}" dt="2024-06-20T15:25:07.615" v="244" actId="478"/>
          <ac:picMkLst>
            <pc:docMk/>
            <pc:sldMk cId="2420186555" sldId="262"/>
            <ac:picMk id="5" creationId="{DC26471A-F4E7-BD74-DD0A-E32A65697324}"/>
          </ac:picMkLst>
        </pc:picChg>
        <pc:picChg chg="del">
          <ac:chgData name="Michael Winter" userId="71351d92-19d1-435e-973d-581427284b12" providerId="ADAL" clId="{BA23371D-92B5-4FB1-9185-9EC308F5DD32}" dt="2024-06-20T15:25:07.145" v="243" actId="478"/>
          <ac:picMkLst>
            <pc:docMk/>
            <pc:sldMk cId="2420186555" sldId="262"/>
            <ac:picMk id="6" creationId="{EEF551DE-B582-3B34-91FD-AFD677422B38}"/>
          </ac:picMkLst>
        </pc:picChg>
        <pc:picChg chg="add mod modCrop">
          <ac:chgData name="Michael Winter" userId="71351d92-19d1-435e-973d-581427284b12" providerId="ADAL" clId="{BA23371D-92B5-4FB1-9185-9EC308F5DD32}" dt="2024-06-20T15:25:58.226" v="254" actId="1076"/>
          <ac:picMkLst>
            <pc:docMk/>
            <pc:sldMk cId="2420186555" sldId="262"/>
            <ac:picMk id="10" creationId="{FBF3066A-50B1-C65F-1F8A-F3AF2E161448}"/>
          </ac:picMkLst>
        </pc:picChg>
        <pc:picChg chg="add mod modCrop">
          <ac:chgData name="Michael Winter" userId="71351d92-19d1-435e-973d-581427284b12" providerId="ADAL" clId="{BA23371D-92B5-4FB1-9185-9EC308F5DD32}" dt="2024-06-20T15:25:57.141" v="253" actId="1076"/>
          <ac:picMkLst>
            <pc:docMk/>
            <pc:sldMk cId="2420186555" sldId="262"/>
            <ac:picMk id="11" creationId="{D3C7BB89-C764-BA2E-BE0F-81FEE6147B85}"/>
          </ac:picMkLst>
        </pc:picChg>
      </pc:sldChg>
      <pc:sldChg chg="addSp delSp modSp mod">
        <pc:chgData name="Michael Winter" userId="71351d92-19d1-435e-973d-581427284b12" providerId="ADAL" clId="{BA23371D-92B5-4FB1-9185-9EC308F5DD32}" dt="2024-06-20T15:42:02.395" v="657" actId="20577"/>
        <pc:sldMkLst>
          <pc:docMk/>
          <pc:sldMk cId="273814446" sldId="263"/>
        </pc:sldMkLst>
        <pc:spChg chg="mod">
          <ac:chgData name="Michael Winter" userId="71351d92-19d1-435e-973d-581427284b12" providerId="ADAL" clId="{BA23371D-92B5-4FB1-9185-9EC308F5DD32}" dt="2024-06-20T15:32:08.975" v="523" actId="20577"/>
          <ac:spMkLst>
            <pc:docMk/>
            <pc:sldMk cId="273814446" sldId="263"/>
            <ac:spMk id="2" creationId="{B2D840B4-836E-C6B7-3BFA-36F9237B64FD}"/>
          </ac:spMkLst>
        </pc:spChg>
        <pc:spChg chg="add mod">
          <ac:chgData name="Michael Winter" userId="71351d92-19d1-435e-973d-581427284b12" providerId="ADAL" clId="{BA23371D-92B5-4FB1-9185-9EC308F5DD32}" dt="2024-06-20T15:42:02.395" v="657" actId="20577"/>
          <ac:spMkLst>
            <pc:docMk/>
            <pc:sldMk cId="273814446" sldId="263"/>
            <ac:spMk id="7" creationId="{E0101884-A285-3C74-2150-79941289447E}"/>
          </ac:spMkLst>
        </pc:spChg>
        <pc:spChg chg="add mod">
          <ac:chgData name="Michael Winter" userId="71351d92-19d1-435e-973d-581427284b12" providerId="ADAL" clId="{BA23371D-92B5-4FB1-9185-9EC308F5DD32}" dt="2024-06-20T15:33:28.659" v="547" actId="1076"/>
          <ac:spMkLst>
            <pc:docMk/>
            <pc:sldMk cId="273814446" sldId="263"/>
            <ac:spMk id="8" creationId="{9CBF36DF-BB8C-B1A7-D595-C0A63DEE4782}"/>
          </ac:spMkLst>
        </pc:spChg>
        <pc:graphicFrameChg chg="mod modGraphic">
          <ac:chgData name="Michael Winter" userId="71351d92-19d1-435e-973d-581427284b12" providerId="ADAL" clId="{BA23371D-92B5-4FB1-9185-9EC308F5DD32}" dt="2024-06-20T15:41:44.207" v="637" actId="20577"/>
          <ac:graphicFrameMkLst>
            <pc:docMk/>
            <pc:sldMk cId="273814446" sldId="263"/>
            <ac:graphicFrameMk id="3" creationId="{54E2E324-4079-C10E-10A0-F5A4FF793149}"/>
          </ac:graphicFrameMkLst>
        </pc:graphicFrameChg>
        <pc:graphicFrameChg chg="del">
          <ac:chgData name="Michael Winter" userId="71351d92-19d1-435e-973d-581427284b12" providerId="ADAL" clId="{BA23371D-92B5-4FB1-9185-9EC308F5DD32}" dt="2024-06-20T15:32:20.299" v="524" actId="478"/>
          <ac:graphicFrameMkLst>
            <pc:docMk/>
            <pc:sldMk cId="273814446" sldId="263"/>
            <ac:graphicFrameMk id="6" creationId="{4FDB34B5-AA5C-1E90-07A3-07162E7D3BE9}"/>
          </ac:graphicFrameMkLst>
        </pc:graphicFrameChg>
      </pc:sldChg>
      <pc:sldChg chg="addSp modSp mod">
        <pc:chgData name="Michael Winter" userId="71351d92-19d1-435e-973d-581427284b12" providerId="ADAL" clId="{BA23371D-92B5-4FB1-9185-9EC308F5DD32}" dt="2024-06-21T08:42:56.179" v="1105" actId="20577"/>
        <pc:sldMkLst>
          <pc:docMk/>
          <pc:sldMk cId="3844523734" sldId="264"/>
        </pc:sldMkLst>
        <pc:spChg chg="mod">
          <ac:chgData name="Michael Winter" userId="71351d92-19d1-435e-973d-581427284b12" providerId="ADAL" clId="{BA23371D-92B5-4FB1-9185-9EC308F5DD32}" dt="2024-06-20T15:42:53.679" v="666" actId="20577"/>
          <ac:spMkLst>
            <pc:docMk/>
            <pc:sldMk cId="3844523734" sldId="264"/>
            <ac:spMk id="2" creationId="{B2D840B4-836E-C6B7-3BFA-36F9237B64FD}"/>
          </ac:spMkLst>
        </pc:spChg>
        <pc:spChg chg="mod">
          <ac:chgData name="Michael Winter" userId="71351d92-19d1-435e-973d-581427284b12" providerId="ADAL" clId="{BA23371D-92B5-4FB1-9185-9EC308F5DD32}" dt="2024-06-20T15:43:02.714" v="678" actId="20577"/>
          <ac:spMkLst>
            <pc:docMk/>
            <pc:sldMk cId="3844523734" sldId="264"/>
            <ac:spMk id="16" creationId="{254C966D-251E-E4EC-1CFD-5595DEDE2A7E}"/>
          </ac:spMkLst>
        </pc:spChg>
        <pc:graphicFrameChg chg="add mod modGraphic">
          <ac:chgData name="Michael Winter" userId="71351d92-19d1-435e-973d-581427284b12" providerId="ADAL" clId="{BA23371D-92B5-4FB1-9185-9EC308F5DD32}" dt="2024-06-21T08:42:56.179" v="1105" actId="20577"/>
          <ac:graphicFrameMkLst>
            <pc:docMk/>
            <pc:sldMk cId="3844523734" sldId="264"/>
            <ac:graphicFrameMk id="3" creationId="{B39064C0-8DA1-199C-D05E-3A18412CBA27}"/>
          </ac:graphicFrameMkLst>
        </pc:graphicFrameChg>
        <pc:graphicFrameChg chg="mod modGraphic">
          <ac:chgData name="Michael Winter" userId="71351d92-19d1-435e-973d-581427284b12" providerId="ADAL" clId="{BA23371D-92B5-4FB1-9185-9EC308F5DD32}" dt="2024-06-21T08:39:19.013" v="1071" actId="113"/>
          <ac:graphicFrameMkLst>
            <pc:docMk/>
            <pc:sldMk cId="3844523734" sldId="264"/>
            <ac:graphicFrameMk id="9" creationId="{799E860C-68A8-EFAE-5F53-FE584D25A4DD}"/>
          </ac:graphicFrameMkLst>
        </pc:graphicFrameChg>
      </pc:sldChg>
      <pc:sldChg chg="del">
        <pc:chgData name="Michael Winter" userId="71351d92-19d1-435e-973d-581427284b12" providerId="ADAL" clId="{BA23371D-92B5-4FB1-9185-9EC308F5DD32}" dt="2024-06-21T09:33:37.510" v="2177" actId="2696"/>
        <pc:sldMkLst>
          <pc:docMk/>
          <pc:sldMk cId="1831437578" sldId="266"/>
        </pc:sldMkLst>
      </pc:sldChg>
      <pc:sldChg chg="delSp modSp mod">
        <pc:chgData name="Michael Winter" userId="71351d92-19d1-435e-973d-581427284b12" providerId="ADAL" clId="{BA23371D-92B5-4FB1-9185-9EC308F5DD32}" dt="2024-06-21T09:39:11.589" v="2590" actId="1076"/>
        <pc:sldMkLst>
          <pc:docMk/>
          <pc:sldMk cId="4083325083" sldId="267"/>
        </pc:sldMkLst>
        <pc:spChg chg="mod">
          <ac:chgData name="Michael Winter" userId="71351d92-19d1-435e-973d-581427284b12" providerId="ADAL" clId="{BA23371D-92B5-4FB1-9185-9EC308F5DD32}" dt="2024-06-21T09:38:21.159" v="2532" actId="20577"/>
          <ac:spMkLst>
            <pc:docMk/>
            <pc:sldMk cId="4083325083" sldId="267"/>
            <ac:spMk id="2" creationId="{B2D840B4-836E-C6B7-3BFA-36F9237B64FD}"/>
          </ac:spMkLst>
        </pc:spChg>
        <pc:spChg chg="del">
          <ac:chgData name="Michael Winter" userId="71351d92-19d1-435e-973d-581427284b12" providerId="ADAL" clId="{BA23371D-92B5-4FB1-9185-9EC308F5DD32}" dt="2024-06-21T09:38:59.761" v="2582" actId="478"/>
          <ac:spMkLst>
            <pc:docMk/>
            <pc:sldMk cId="4083325083" sldId="267"/>
            <ac:spMk id="3" creationId="{ED73E89C-124E-405A-38A4-58F42C1F293D}"/>
          </ac:spMkLst>
        </pc:spChg>
        <pc:spChg chg="del">
          <ac:chgData name="Michael Winter" userId="71351d92-19d1-435e-973d-581427284b12" providerId="ADAL" clId="{BA23371D-92B5-4FB1-9185-9EC308F5DD32}" dt="2024-06-21T09:38:52.503" v="2574" actId="478"/>
          <ac:spMkLst>
            <pc:docMk/>
            <pc:sldMk cId="4083325083" sldId="267"/>
            <ac:spMk id="5" creationId="{BE007E29-F61A-104B-23FA-8FAC6B04CCCF}"/>
          </ac:spMkLst>
        </pc:spChg>
        <pc:spChg chg="mod">
          <ac:chgData name="Michael Winter" userId="71351d92-19d1-435e-973d-581427284b12" providerId="ADAL" clId="{BA23371D-92B5-4FB1-9185-9EC308F5DD32}" dt="2024-06-21T09:38:48.341" v="2572" actId="20577"/>
          <ac:spMkLst>
            <pc:docMk/>
            <pc:sldMk cId="4083325083" sldId="267"/>
            <ac:spMk id="7" creationId="{35C86369-ABAF-00B8-FFCC-2B34C5B51A2B}"/>
          </ac:spMkLst>
        </pc:spChg>
        <pc:spChg chg="del">
          <ac:chgData name="Michael Winter" userId="71351d92-19d1-435e-973d-581427284b12" providerId="ADAL" clId="{BA23371D-92B5-4FB1-9185-9EC308F5DD32}" dt="2024-06-21T09:38:58.226" v="2580" actId="478"/>
          <ac:spMkLst>
            <pc:docMk/>
            <pc:sldMk cId="4083325083" sldId="267"/>
            <ac:spMk id="8" creationId="{A28339AB-FAC4-B510-287F-B05647D08EFE}"/>
          </ac:spMkLst>
        </pc:spChg>
        <pc:spChg chg="del">
          <ac:chgData name="Michael Winter" userId="71351d92-19d1-435e-973d-581427284b12" providerId="ADAL" clId="{BA23371D-92B5-4FB1-9185-9EC308F5DD32}" dt="2024-06-21T09:38:51.369" v="2573" actId="478"/>
          <ac:spMkLst>
            <pc:docMk/>
            <pc:sldMk cId="4083325083" sldId="267"/>
            <ac:spMk id="10" creationId="{569A290D-4B67-0C10-50EF-689695854A14}"/>
          </ac:spMkLst>
        </pc:spChg>
        <pc:spChg chg="del">
          <ac:chgData name="Michael Winter" userId="71351d92-19d1-435e-973d-581427284b12" providerId="ADAL" clId="{BA23371D-92B5-4FB1-9185-9EC308F5DD32}" dt="2024-06-21T09:38:55.854" v="2577" actId="478"/>
          <ac:spMkLst>
            <pc:docMk/>
            <pc:sldMk cId="4083325083" sldId="267"/>
            <ac:spMk id="11" creationId="{11548376-3AE3-1E11-2B5F-517DEC66F0B3}"/>
          </ac:spMkLst>
        </pc:spChg>
        <pc:spChg chg="del">
          <ac:chgData name="Michael Winter" userId="71351d92-19d1-435e-973d-581427284b12" providerId="ADAL" clId="{BA23371D-92B5-4FB1-9185-9EC308F5DD32}" dt="2024-06-21T09:38:58.875" v="2581" actId="478"/>
          <ac:spMkLst>
            <pc:docMk/>
            <pc:sldMk cId="4083325083" sldId="267"/>
            <ac:spMk id="13" creationId="{866EC759-9420-BB27-F6D0-1434CCE82D35}"/>
          </ac:spMkLst>
        </pc:spChg>
        <pc:spChg chg="del">
          <ac:chgData name="Michael Winter" userId="71351d92-19d1-435e-973d-581427284b12" providerId="ADAL" clId="{BA23371D-92B5-4FB1-9185-9EC308F5DD32}" dt="2024-06-21T09:39:00.585" v="2583" actId="478"/>
          <ac:spMkLst>
            <pc:docMk/>
            <pc:sldMk cId="4083325083" sldId="267"/>
            <ac:spMk id="14" creationId="{94A3FB53-B906-CF32-8900-28BD44FA0A06}"/>
          </ac:spMkLst>
        </pc:spChg>
        <pc:spChg chg="del">
          <ac:chgData name="Michael Winter" userId="71351d92-19d1-435e-973d-581427284b12" providerId="ADAL" clId="{BA23371D-92B5-4FB1-9185-9EC308F5DD32}" dt="2024-06-21T09:38:56.477" v="2578" actId="478"/>
          <ac:spMkLst>
            <pc:docMk/>
            <pc:sldMk cId="4083325083" sldId="267"/>
            <ac:spMk id="15" creationId="{1D6A39C2-DA1D-FD82-97B7-8E0EE4C36277}"/>
          </ac:spMkLst>
        </pc:spChg>
        <pc:spChg chg="del">
          <ac:chgData name="Michael Winter" userId="71351d92-19d1-435e-973d-581427284b12" providerId="ADAL" clId="{BA23371D-92B5-4FB1-9185-9EC308F5DD32}" dt="2024-06-21T09:38:53.736" v="2575" actId="478"/>
          <ac:spMkLst>
            <pc:docMk/>
            <pc:sldMk cId="4083325083" sldId="267"/>
            <ac:spMk id="17" creationId="{C83FAE2F-4C18-12E2-1F8E-F51D99F46C65}"/>
          </ac:spMkLst>
        </pc:spChg>
        <pc:spChg chg="del">
          <ac:chgData name="Michael Winter" userId="71351d92-19d1-435e-973d-581427284b12" providerId="ADAL" clId="{BA23371D-92B5-4FB1-9185-9EC308F5DD32}" dt="2024-06-21T09:38:57.225" v="2579" actId="478"/>
          <ac:spMkLst>
            <pc:docMk/>
            <pc:sldMk cId="4083325083" sldId="267"/>
            <ac:spMk id="18" creationId="{C7A04EFE-2122-BDE3-CD96-680671E233CD}"/>
          </ac:spMkLst>
        </pc:spChg>
        <pc:spChg chg="del">
          <ac:chgData name="Michael Winter" userId="71351d92-19d1-435e-973d-581427284b12" providerId="ADAL" clId="{BA23371D-92B5-4FB1-9185-9EC308F5DD32}" dt="2024-06-21T09:38:54.705" v="2576" actId="478"/>
          <ac:spMkLst>
            <pc:docMk/>
            <pc:sldMk cId="4083325083" sldId="267"/>
            <ac:spMk id="19" creationId="{501C7E66-AFF6-0318-B95C-4531266C1E58}"/>
          </ac:spMkLst>
        </pc:spChg>
        <pc:spChg chg="mod">
          <ac:chgData name="Michael Winter" userId="71351d92-19d1-435e-973d-581427284b12" providerId="ADAL" clId="{BA23371D-92B5-4FB1-9185-9EC308F5DD32}" dt="2024-06-21T09:39:11.589" v="2590" actId="1076"/>
          <ac:spMkLst>
            <pc:docMk/>
            <pc:sldMk cId="4083325083" sldId="267"/>
            <ac:spMk id="26" creationId="{3CBA26A4-48B9-8593-2D44-123DAC75A18A}"/>
          </ac:spMkLst>
        </pc:spChg>
      </pc:sldChg>
      <pc:sldChg chg="addSp delSp modSp mod">
        <pc:chgData name="Michael Winter" userId="71351d92-19d1-435e-973d-581427284b12" providerId="ADAL" clId="{BA23371D-92B5-4FB1-9185-9EC308F5DD32}" dt="2024-06-20T15:31:59.434" v="515" actId="313"/>
        <pc:sldMkLst>
          <pc:docMk/>
          <pc:sldMk cId="2124242477" sldId="268"/>
        </pc:sldMkLst>
        <pc:spChg chg="mod">
          <ac:chgData name="Michael Winter" userId="71351d92-19d1-435e-973d-581427284b12" providerId="ADAL" clId="{BA23371D-92B5-4FB1-9185-9EC308F5DD32}" dt="2024-06-20T15:28:19.296" v="353" actId="20577"/>
          <ac:spMkLst>
            <pc:docMk/>
            <pc:sldMk cId="2124242477" sldId="268"/>
            <ac:spMk id="2" creationId="{B2D840B4-836E-C6B7-3BFA-36F9237B64FD}"/>
          </ac:spMkLst>
        </pc:spChg>
        <pc:spChg chg="mod">
          <ac:chgData name="Michael Winter" userId="71351d92-19d1-435e-973d-581427284b12" providerId="ADAL" clId="{BA23371D-92B5-4FB1-9185-9EC308F5DD32}" dt="2024-06-20T15:28:24.959" v="361" actId="20577"/>
          <ac:spMkLst>
            <pc:docMk/>
            <pc:sldMk cId="2124242477" sldId="268"/>
            <ac:spMk id="6" creationId="{8FAE3750-9664-A683-09DE-579534E4E22D}"/>
          </ac:spMkLst>
        </pc:spChg>
        <pc:spChg chg="mod">
          <ac:chgData name="Michael Winter" userId="71351d92-19d1-435e-973d-581427284b12" providerId="ADAL" clId="{BA23371D-92B5-4FB1-9185-9EC308F5DD32}" dt="2024-06-20T15:31:59.434" v="515" actId="313"/>
          <ac:spMkLst>
            <pc:docMk/>
            <pc:sldMk cId="2124242477" sldId="268"/>
            <ac:spMk id="7" creationId="{AFB02609-F798-BEAD-2084-F5D2D0238A30}"/>
          </ac:spMkLst>
        </pc:spChg>
        <pc:spChg chg="mod">
          <ac:chgData name="Michael Winter" userId="71351d92-19d1-435e-973d-581427284b12" providerId="ADAL" clId="{BA23371D-92B5-4FB1-9185-9EC308F5DD32}" dt="2024-06-20T15:30:11.986" v="440" actId="20577"/>
          <ac:spMkLst>
            <pc:docMk/>
            <pc:sldMk cId="2124242477" sldId="268"/>
            <ac:spMk id="16" creationId="{254C966D-251E-E4EC-1CFD-5595DEDE2A7E}"/>
          </ac:spMkLst>
        </pc:spChg>
        <pc:picChg chg="del">
          <ac:chgData name="Michael Winter" userId="71351d92-19d1-435e-973d-581427284b12" providerId="ADAL" clId="{BA23371D-92B5-4FB1-9185-9EC308F5DD32}" dt="2024-06-20T15:28:38.914" v="363" actId="478"/>
          <ac:picMkLst>
            <pc:docMk/>
            <pc:sldMk cId="2124242477" sldId="268"/>
            <ac:picMk id="4" creationId="{4FF468B3-0F86-F8B5-201C-61D21F21D03E}"/>
          </ac:picMkLst>
        </pc:picChg>
        <pc:picChg chg="del">
          <ac:chgData name="Michael Winter" userId="71351d92-19d1-435e-973d-581427284b12" providerId="ADAL" clId="{BA23371D-92B5-4FB1-9185-9EC308F5DD32}" dt="2024-06-20T15:28:38.059" v="362" actId="478"/>
          <ac:picMkLst>
            <pc:docMk/>
            <pc:sldMk cId="2124242477" sldId="268"/>
            <ac:picMk id="8" creationId="{8F443DF5-735E-A5A7-A3F8-4D0A3D6137A9}"/>
          </ac:picMkLst>
        </pc:picChg>
        <pc:picChg chg="add mod modCrop">
          <ac:chgData name="Michael Winter" userId="71351d92-19d1-435e-973d-581427284b12" providerId="ADAL" clId="{BA23371D-92B5-4FB1-9185-9EC308F5DD32}" dt="2024-06-20T15:29:15.365" v="371" actId="1076"/>
          <ac:picMkLst>
            <pc:docMk/>
            <pc:sldMk cId="2124242477" sldId="268"/>
            <ac:picMk id="11" creationId="{F7D2CA97-5571-4DEB-C33D-15C6BB505513}"/>
          </ac:picMkLst>
        </pc:picChg>
        <pc:picChg chg="add mod modCrop">
          <ac:chgData name="Michael Winter" userId="71351d92-19d1-435e-973d-581427284b12" providerId="ADAL" clId="{BA23371D-92B5-4FB1-9185-9EC308F5DD32}" dt="2024-06-20T15:29:18.802" v="372" actId="1076"/>
          <ac:picMkLst>
            <pc:docMk/>
            <pc:sldMk cId="2124242477" sldId="268"/>
            <ac:picMk id="12" creationId="{32E35EAC-0462-B1F1-9A04-05E50D602987}"/>
          </ac:picMkLst>
        </pc:picChg>
      </pc:sldChg>
      <pc:sldChg chg="delSp modSp mod">
        <pc:chgData name="Michael Winter" userId="71351d92-19d1-435e-973d-581427284b12" providerId="ADAL" clId="{BA23371D-92B5-4FB1-9185-9EC308F5DD32}" dt="2024-06-21T09:37:53.310" v="2524" actId="1076"/>
        <pc:sldMkLst>
          <pc:docMk/>
          <pc:sldMk cId="3823468282" sldId="269"/>
        </pc:sldMkLst>
        <pc:spChg chg="mod">
          <ac:chgData name="Michael Winter" userId="71351d92-19d1-435e-973d-581427284b12" providerId="ADAL" clId="{BA23371D-92B5-4FB1-9185-9EC308F5DD32}" dt="2024-06-21T09:36:21.629" v="2454" actId="20577"/>
          <ac:spMkLst>
            <pc:docMk/>
            <pc:sldMk cId="3823468282" sldId="269"/>
            <ac:spMk id="2" creationId="{B2D840B4-836E-C6B7-3BFA-36F9237B64FD}"/>
          </ac:spMkLst>
        </pc:spChg>
        <pc:spChg chg="del">
          <ac:chgData name="Michael Winter" userId="71351d92-19d1-435e-973d-581427284b12" providerId="ADAL" clId="{BA23371D-92B5-4FB1-9185-9EC308F5DD32}" dt="2024-06-21T09:37:25.146" v="2516" actId="478"/>
          <ac:spMkLst>
            <pc:docMk/>
            <pc:sldMk cId="3823468282" sldId="269"/>
            <ac:spMk id="3" creationId="{DFCCA04F-917A-65F9-1525-CAA72ABA025F}"/>
          </ac:spMkLst>
        </pc:spChg>
        <pc:spChg chg="del">
          <ac:chgData name="Michael Winter" userId="71351d92-19d1-435e-973d-581427284b12" providerId="ADAL" clId="{BA23371D-92B5-4FB1-9185-9EC308F5DD32}" dt="2024-06-21T09:36:48.434" v="2464" actId="478"/>
          <ac:spMkLst>
            <pc:docMk/>
            <pc:sldMk cId="3823468282" sldId="269"/>
            <ac:spMk id="6" creationId="{DDCB3E4B-B19C-C65C-784C-659D9B9C2837}"/>
          </ac:spMkLst>
        </pc:spChg>
        <pc:spChg chg="mod">
          <ac:chgData name="Michael Winter" userId="71351d92-19d1-435e-973d-581427284b12" providerId="ADAL" clId="{BA23371D-92B5-4FB1-9185-9EC308F5DD32}" dt="2024-06-21T09:37:53.310" v="2524" actId="1076"/>
          <ac:spMkLst>
            <pc:docMk/>
            <pc:sldMk cId="3823468282" sldId="269"/>
            <ac:spMk id="7" creationId="{0DF9F19F-B49F-F117-ECFE-B4914E653794}"/>
          </ac:spMkLst>
        </pc:spChg>
        <pc:spChg chg="mod">
          <ac:chgData name="Michael Winter" userId="71351d92-19d1-435e-973d-581427284b12" providerId="ADAL" clId="{BA23371D-92B5-4FB1-9185-9EC308F5DD32}" dt="2024-06-21T09:37:19.782" v="2514" actId="20577"/>
          <ac:spMkLst>
            <pc:docMk/>
            <pc:sldMk cId="3823468282" sldId="269"/>
            <ac:spMk id="8" creationId="{CB46CCFB-9C32-5073-5D0A-76B05E1A7526}"/>
          </ac:spMkLst>
        </pc:spChg>
      </pc:sldChg>
      <pc:sldChg chg="addSp delSp modSp mod">
        <pc:chgData name="Michael Winter" userId="71351d92-19d1-435e-973d-581427284b12" providerId="ADAL" clId="{BA23371D-92B5-4FB1-9185-9EC308F5DD32}" dt="2024-06-21T09:30:01.957" v="1944" actId="20577"/>
        <pc:sldMkLst>
          <pc:docMk/>
          <pc:sldMk cId="1109265592" sldId="271"/>
        </pc:sldMkLst>
        <pc:spChg chg="mod">
          <ac:chgData name="Michael Winter" userId="71351d92-19d1-435e-973d-581427284b12" providerId="ADAL" clId="{BA23371D-92B5-4FB1-9185-9EC308F5DD32}" dt="2024-06-21T08:54:50.886" v="1403" actId="1076"/>
          <ac:spMkLst>
            <pc:docMk/>
            <pc:sldMk cId="1109265592" sldId="271"/>
            <ac:spMk id="2" creationId="{B2D840B4-836E-C6B7-3BFA-36F9237B64FD}"/>
          </ac:spMkLst>
        </pc:spChg>
        <pc:spChg chg="del">
          <ac:chgData name="Michael Winter" userId="71351d92-19d1-435e-973d-581427284b12" providerId="ADAL" clId="{BA23371D-92B5-4FB1-9185-9EC308F5DD32}" dt="2024-06-21T08:54:06.035" v="1397" actId="478"/>
          <ac:spMkLst>
            <pc:docMk/>
            <pc:sldMk cId="1109265592" sldId="271"/>
            <ac:spMk id="5" creationId="{C635404C-F77C-55FC-697B-5C2EC87C7327}"/>
          </ac:spMkLst>
        </pc:spChg>
        <pc:spChg chg="mod">
          <ac:chgData name="Michael Winter" userId="71351d92-19d1-435e-973d-581427284b12" providerId="ADAL" clId="{BA23371D-92B5-4FB1-9185-9EC308F5DD32}" dt="2024-06-21T08:54:53.460" v="1404" actId="1076"/>
          <ac:spMkLst>
            <pc:docMk/>
            <pc:sldMk cId="1109265592" sldId="271"/>
            <ac:spMk id="7" creationId="{93EECA6F-030F-A17E-D5DD-86C7E063D8AF}"/>
          </ac:spMkLst>
        </pc:spChg>
        <pc:spChg chg="mod">
          <ac:chgData name="Michael Winter" userId="71351d92-19d1-435e-973d-581427284b12" providerId="ADAL" clId="{BA23371D-92B5-4FB1-9185-9EC308F5DD32}" dt="2024-06-21T08:55:00.159" v="1406" actId="14100"/>
          <ac:spMkLst>
            <pc:docMk/>
            <pc:sldMk cId="1109265592" sldId="271"/>
            <ac:spMk id="8" creationId="{8C1008CD-D467-266C-CA1E-F08A0B898AB9}"/>
          </ac:spMkLst>
        </pc:spChg>
        <pc:graphicFrameChg chg="mod modGraphic">
          <ac:chgData name="Michael Winter" userId="71351d92-19d1-435e-973d-581427284b12" providerId="ADAL" clId="{BA23371D-92B5-4FB1-9185-9EC308F5DD32}" dt="2024-06-21T09:30:01.957" v="1944" actId="20577"/>
          <ac:graphicFrameMkLst>
            <pc:docMk/>
            <pc:sldMk cId="1109265592" sldId="271"/>
            <ac:graphicFrameMk id="3" creationId="{3FA8B108-9D69-665A-53A3-3153972FCEEA}"/>
          </ac:graphicFrameMkLst>
        </pc:graphicFrameChg>
        <pc:graphicFrameChg chg="add mod modGraphic">
          <ac:chgData name="Michael Winter" userId="71351d92-19d1-435e-973d-581427284b12" providerId="ADAL" clId="{BA23371D-92B5-4FB1-9185-9EC308F5DD32}" dt="2024-06-21T09:28:17.506" v="1928" actId="20577"/>
          <ac:graphicFrameMkLst>
            <pc:docMk/>
            <pc:sldMk cId="1109265592" sldId="271"/>
            <ac:graphicFrameMk id="4" creationId="{8852CEF6-AB27-34C6-D758-DCC0303C2288}"/>
          </ac:graphicFrameMkLst>
        </pc:graphicFrameChg>
      </pc:sldChg>
      <pc:sldChg chg="del">
        <pc:chgData name="Michael Winter" userId="71351d92-19d1-435e-973d-581427284b12" providerId="ADAL" clId="{BA23371D-92B5-4FB1-9185-9EC308F5DD32}" dt="2024-06-20T15:42:44.246" v="658" actId="2696"/>
        <pc:sldMkLst>
          <pc:docMk/>
          <pc:sldMk cId="2558050571" sldId="272"/>
        </pc:sldMkLst>
      </pc:sldChg>
      <pc:sldChg chg="addSp delSp modSp mod">
        <pc:chgData name="Michael Winter" userId="71351d92-19d1-435e-973d-581427284b12" providerId="ADAL" clId="{BA23371D-92B5-4FB1-9185-9EC308F5DD32}" dt="2024-06-21T09:36:01.265" v="2434" actId="1076"/>
        <pc:sldMkLst>
          <pc:docMk/>
          <pc:sldMk cId="1845695657" sldId="273"/>
        </pc:sldMkLst>
        <pc:spChg chg="mod">
          <ac:chgData name="Michael Winter" userId="71351d92-19d1-435e-973d-581427284b12" providerId="ADAL" clId="{BA23371D-92B5-4FB1-9185-9EC308F5DD32}" dt="2024-06-21T09:33:14.718" v="2174" actId="20577"/>
          <ac:spMkLst>
            <pc:docMk/>
            <pc:sldMk cId="1845695657" sldId="273"/>
            <ac:spMk id="2" creationId="{B2D840B4-836E-C6B7-3BFA-36F9237B64FD}"/>
          </ac:spMkLst>
        </pc:spChg>
        <pc:spChg chg="mod">
          <ac:chgData name="Michael Winter" userId="71351d92-19d1-435e-973d-581427284b12" providerId="ADAL" clId="{BA23371D-92B5-4FB1-9185-9EC308F5DD32}" dt="2024-06-21T09:34:22.386" v="2187" actId="20577"/>
          <ac:spMkLst>
            <pc:docMk/>
            <pc:sldMk cId="1845695657" sldId="273"/>
            <ac:spMk id="3" creationId="{EAC39285-AB56-A3D1-E680-E1D105B9A2F2}"/>
          </ac:spMkLst>
        </pc:spChg>
        <pc:spChg chg="del">
          <ac:chgData name="Michael Winter" userId="71351d92-19d1-435e-973d-581427284b12" providerId="ADAL" clId="{BA23371D-92B5-4FB1-9185-9EC308F5DD32}" dt="2024-06-21T09:33:27.961" v="2175" actId="478"/>
          <ac:spMkLst>
            <pc:docMk/>
            <pc:sldMk cId="1845695657" sldId="273"/>
            <ac:spMk id="5" creationId="{5B53AC1F-12DE-30D3-DCC0-B7C2ABF22F0B}"/>
          </ac:spMkLst>
        </pc:spChg>
        <pc:spChg chg="add mod">
          <ac:chgData name="Michael Winter" userId="71351d92-19d1-435e-973d-581427284b12" providerId="ADAL" clId="{BA23371D-92B5-4FB1-9185-9EC308F5DD32}" dt="2024-06-21T09:36:01.265" v="2434" actId="1076"/>
          <ac:spMkLst>
            <pc:docMk/>
            <pc:sldMk cId="1845695657" sldId="273"/>
            <ac:spMk id="6" creationId="{61F633D7-5846-3167-7CF2-647DECA57D8F}"/>
          </ac:spMkLst>
        </pc:spChg>
        <pc:spChg chg="del">
          <ac:chgData name="Michael Winter" userId="71351d92-19d1-435e-973d-581427284b12" providerId="ADAL" clId="{BA23371D-92B5-4FB1-9185-9EC308F5DD32}" dt="2024-06-21T09:33:32.017" v="2176" actId="478"/>
          <ac:spMkLst>
            <pc:docMk/>
            <pc:sldMk cId="1845695657" sldId="273"/>
            <ac:spMk id="7" creationId="{2D0ADFD6-EE00-AF6B-C898-EFF3FEF4F7BC}"/>
          </ac:spMkLst>
        </pc:spChg>
      </pc:sldChg>
      <pc:sldChg chg="del">
        <pc:chgData name="Michael Winter" userId="71351d92-19d1-435e-973d-581427284b12" providerId="ADAL" clId="{BA23371D-92B5-4FB1-9185-9EC308F5DD32}" dt="2024-06-21T09:33:07.288" v="2166" actId="2696"/>
        <pc:sldMkLst>
          <pc:docMk/>
          <pc:sldMk cId="329326117" sldId="274"/>
        </pc:sldMkLst>
      </pc:sldChg>
      <pc:sldChg chg="del">
        <pc:chgData name="Michael Winter" userId="71351d92-19d1-435e-973d-581427284b12" providerId="ADAL" clId="{BA23371D-92B5-4FB1-9185-9EC308F5DD32}" dt="2024-06-21T09:36:06.795" v="2435" actId="2696"/>
        <pc:sldMkLst>
          <pc:docMk/>
          <pc:sldMk cId="258888772" sldId="275"/>
        </pc:sldMkLst>
      </pc:sldChg>
      <pc:sldChg chg="del">
        <pc:chgData name="Michael Winter" userId="71351d92-19d1-435e-973d-581427284b12" providerId="ADAL" clId="{BA23371D-92B5-4FB1-9185-9EC308F5DD32}" dt="2024-06-21T09:36:09.950" v="2436" actId="2696"/>
        <pc:sldMkLst>
          <pc:docMk/>
          <pc:sldMk cId="1911047067" sldId="276"/>
        </pc:sldMkLst>
      </pc:sldChg>
      <pc:sldChg chg="addSp delSp modSp add mod">
        <pc:chgData name="Michael Winter" userId="71351d92-19d1-435e-973d-581427284b12" providerId="ADAL" clId="{BA23371D-92B5-4FB1-9185-9EC308F5DD32}" dt="2024-06-21T08:53:27.875" v="1385" actId="1076"/>
        <pc:sldMkLst>
          <pc:docMk/>
          <pc:sldMk cId="4210736732" sldId="277"/>
        </pc:sldMkLst>
        <pc:spChg chg="mod">
          <ac:chgData name="Michael Winter" userId="71351d92-19d1-435e-973d-581427284b12" providerId="ADAL" clId="{BA23371D-92B5-4FB1-9185-9EC308F5DD32}" dt="2024-06-20T15:44:46.461" v="835" actId="20577"/>
          <ac:spMkLst>
            <pc:docMk/>
            <pc:sldMk cId="4210736732" sldId="277"/>
            <ac:spMk id="4" creationId="{42B36501-1D27-52F7-478F-43144D5FC6E9}"/>
          </ac:spMkLst>
        </pc:spChg>
        <pc:spChg chg="add mod">
          <ac:chgData name="Michael Winter" userId="71351d92-19d1-435e-973d-581427284b12" providerId="ADAL" clId="{BA23371D-92B5-4FB1-9185-9EC308F5DD32}" dt="2024-06-21T08:53:27.875" v="1385" actId="1076"/>
          <ac:spMkLst>
            <pc:docMk/>
            <pc:sldMk cId="4210736732" sldId="277"/>
            <ac:spMk id="6" creationId="{008712EA-2D57-7EE1-541C-A6DF6218C7FE}"/>
          </ac:spMkLst>
        </pc:spChg>
        <pc:graphicFrameChg chg="del">
          <ac:chgData name="Michael Winter" userId="71351d92-19d1-435e-973d-581427284b12" providerId="ADAL" clId="{BA23371D-92B5-4FB1-9185-9EC308F5DD32}" dt="2024-06-20T15:44:49.598" v="836" actId="478"/>
          <ac:graphicFrameMkLst>
            <pc:docMk/>
            <pc:sldMk cId="4210736732" sldId="277"/>
            <ac:graphicFrameMk id="3" creationId="{B39064C0-8DA1-199C-D05E-3A18412CBA27}"/>
          </ac:graphicFrameMkLst>
        </pc:graphicFrameChg>
        <pc:graphicFrameChg chg="mod modGraphic">
          <ac:chgData name="Michael Winter" userId="71351d92-19d1-435e-973d-581427284b12" providerId="ADAL" clId="{BA23371D-92B5-4FB1-9185-9EC308F5DD32}" dt="2024-06-21T08:44:17.181" v="1122" actId="20577"/>
          <ac:graphicFrameMkLst>
            <pc:docMk/>
            <pc:sldMk cId="4210736732" sldId="277"/>
            <ac:graphicFrameMk id="9" creationId="{799E860C-68A8-EFAE-5F53-FE584D25A4DD}"/>
          </ac:graphicFrameMkLst>
        </pc:graphicFrameChg>
        <pc:picChg chg="add mod">
          <ac:chgData name="Michael Winter" userId="71351d92-19d1-435e-973d-581427284b12" providerId="ADAL" clId="{BA23371D-92B5-4FB1-9185-9EC308F5DD32}" dt="2024-06-21T08:45:42.536" v="1126" actId="1076"/>
          <ac:picMkLst>
            <pc:docMk/>
            <pc:sldMk cId="4210736732" sldId="277"/>
            <ac:picMk id="5" creationId="{EE6EA286-D6F5-1556-C6C9-7F63534CD2FD}"/>
          </ac:picMkLst>
        </pc:picChg>
      </pc:sldChg>
      <pc:sldChg chg="modSp add mod">
        <pc:chgData name="Michael Winter" userId="71351d92-19d1-435e-973d-581427284b12" providerId="ADAL" clId="{BA23371D-92B5-4FB1-9185-9EC308F5DD32}" dt="2024-06-21T09:32:40.878" v="2163" actId="113"/>
        <pc:sldMkLst>
          <pc:docMk/>
          <pc:sldMk cId="3516372762" sldId="278"/>
        </pc:sldMkLst>
        <pc:spChg chg="mod">
          <ac:chgData name="Michael Winter" userId="71351d92-19d1-435e-973d-581427284b12" providerId="ADAL" clId="{BA23371D-92B5-4FB1-9185-9EC308F5DD32}" dt="2024-06-21T09:32:40.878" v="2163" actId="113"/>
          <ac:spMkLst>
            <pc:docMk/>
            <pc:sldMk cId="3516372762" sldId="278"/>
            <ac:spMk id="5" creationId="{C635404C-F77C-55FC-697B-5C2EC87C7327}"/>
          </ac:spMkLst>
        </pc:spChg>
        <pc:spChg chg="mod">
          <ac:chgData name="Michael Winter" userId="71351d92-19d1-435e-973d-581427284b12" providerId="ADAL" clId="{BA23371D-92B5-4FB1-9185-9EC308F5DD32}" dt="2024-06-21T08:57:06.524" v="1567" actId="20577"/>
          <ac:spMkLst>
            <pc:docMk/>
            <pc:sldMk cId="3516372762" sldId="278"/>
            <ac:spMk id="7" creationId="{93EECA6F-030F-A17E-D5DD-86C7E063D8AF}"/>
          </ac:spMkLst>
        </pc:spChg>
        <pc:graphicFrameChg chg="modGraphic">
          <ac:chgData name="Michael Winter" userId="71351d92-19d1-435e-973d-581427284b12" providerId="ADAL" clId="{BA23371D-92B5-4FB1-9185-9EC308F5DD32}" dt="2024-06-21T09:30:35.009" v="1949" actId="20577"/>
          <ac:graphicFrameMkLst>
            <pc:docMk/>
            <pc:sldMk cId="3516372762" sldId="278"/>
            <ac:graphicFrameMk id="3" creationId="{3FA8B108-9D69-665A-53A3-3153972FCEEA}"/>
          </ac:graphicFrameMkLst>
        </pc:graphicFrameChg>
      </pc:sldChg>
      <pc:sldChg chg="add del">
        <pc:chgData name="Michael Winter" userId="71351d92-19d1-435e-973d-581427284b12" providerId="ADAL" clId="{BA23371D-92B5-4FB1-9185-9EC308F5DD32}" dt="2024-06-21T09:33:04.835" v="2165" actId="2696"/>
        <pc:sldMkLst>
          <pc:docMk/>
          <pc:sldMk cId="142421119" sldId="2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8664ED-0E4F-42CC-BAB7-B0B59D7F4FB5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83E24-F128-4850-9230-7F55706B29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982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D83E24-F128-4850-9230-7F55706B290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743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D1D36-4DC0-A27F-109B-3D545EA85E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5B90D0-4D7B-29E9-D5D0-F80AD45BC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98F0F-4A17-18AE-16D7-D4C93AE21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CADE-7D46-DC87-08BF-44F37734E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44392-C02E-EC55-9D13-395EEC7A6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8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967AD-6F11-EAF7-D0F8-E30C06753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57B7E4-92A5-715F-6423-43984643C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CDF94-9143-97EC-28A8-9C4AE6CE9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47159-F665-CA62-4DCD-F8604AA76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03188-5602-083C-4B50-F51E84794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45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FA117C-F03C-35BB-A8B4-D8113C00EF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20E3BA-6C4B-C807-8111-A15EF8FA82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563773-0067-DDDA-C05B-EA1F2B832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35E7C1-679A-1E60-204D-9467018FF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02132-B55B-75DF-6DB7-61C75EE11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32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E00E3-E155-2052-B03D-D840B923A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1CA07-00B2-D335-23DE-B6E03F5DC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53643-6022-DBA7-F34A-F65D5300A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51E62-927D-B8B0-24B1-E1171A6F2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EBE1C-B447-BB50-1CE7-D7F5EFFAF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51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980BE-6423-AE8F-B39F-7B4B15CCA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F8688-C43B-4F3F-7C74-828F83572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90BA8-539A-C1C8-34AD-9AAAFAFB4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2582B-ACB8-7673-3885-3D821B4FF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90B72-4EBF-2D87-C29A-6B753841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49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C11F2-1472-6466-F598-4C4AAD111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2C314-9FB7-E017-FB79-DC4DB043FA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5D8427-EC91-BCA9-60AD-4C5C8C309B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7A8428-5477-D33A-0C37-1DBB3C570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D3C67-7D50-9C3C-D15D-7727B7EF9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087EE8-9ACC-BC47-5B63-1722D682F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86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FE748-25A6-E5FD-A02C-842BCE41F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70BF8F-35B5-B749-19F0-0917CCA83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CE9E1-7A85-7C0A-0B5D-96B7CE951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C8B2B8-F9AE-D154-771F-206A2D154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EDFD31-1A0E-56BC-59A0-2862CD2A5D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0B759-8932-7B08-2BC4-7AED128A6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3AD3CC-3AE9-ED44-0102-9A776A41E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BC46F9-501A-539C-6C65-B0D460BBE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392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8BBAF-B261-8831-AA95-00543169E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CE4101-880B-AB6C-DFBF-77FBFEB6D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5D0C8-C4BE-E42B-6C36-D2BEBF5F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D68DC3-DF89-93D6-E4E1-E87E703E3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079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B57B89-735F-299E-1BA4-C98A0F8A9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817CF7-5126-8A08-239D-308D1E841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D0F3B4-6A16-5A6B-6777-E0E85BAA7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533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254D3-F412-D153-4BBF-38E34ACC2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14C24-8643-C562-AA70-C48432B36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958E2D-EA84-84B1-B581-410539392D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D4306-A62E-5C99-D0C8-73B7A37D2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0C6B3-4C0D-8AAB-1F63-2576FA48C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FE2DA8-2EE1-7CF7-E87F-98716C15C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55BA3-A9FF-1774-5D0D-D0A8D0650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B80096-AB0B-86D8-58C6-329F3D92B1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597CA5-B6F3-9041-CD0A-4BC0DB3E4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C627B8-40D7-9C44-E1E3-E89FD7F73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BC782-75F4-4CB8-B3BB-96EB900FA928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266655-97D5-9F90-E119-A3240B54A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8BE3D1-7986-93CF-5BD3-3BF5E4EF9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030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4B9839-B9E8-2635-D8ED-2FF416D32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32D53A-1559-486A-5363-550D46E09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77108-B934-DE7E-E9FE-74D5784BE7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5BC782-75F4-4CB8-B3BB-96EB900FA928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7FA489-E987-020C-3489-642CD8EAB3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DB080-AC4D-A565-9EB7-7F7D2F9182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6EF400-51FB-4B7A-BA00-9044B1B3D3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59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C2484-5650-BC15-8A6B-DD4F97F0D2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dirty="0"/>
              <a:t>Sports Facilities Provision Survey</a:t>
            </a:r>
            <a:br>
              <a:rPr lang="en-GB" dirty="0"/>
            </a:br>
            <a:br>
              <a:rPr lang="en-GB" dirty="0"/>
            </a:br>
            <a:r>
              <a:rPr lang="en-GB" i="1" dirty="0"/>
              <a:t>Rosedale Park</a:t>
            </a:r>
          </a:p>
        </p:txBody>
      </p:sp>
    </p:spTree>
    <p:extLst>
      <p:ext uri="{BB962C8B-B14F-4D97-AF65-F5344CB8AC3E}">
        <p14:creationId xmlns:p14="http://schemas.microsoft.com/office/powerpoint/2010/main" val="755266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80" y="-46159"/>
            <a:ext cx="10515600" cy="1325563"/>
          </a:xfrm>
        </p:spPr>
        <p:txBody>
          <a:bodyPr/>
          <a:lstStyle/>
          <a:p>
            <a:r>
              <a:rPr lang="en-GB" dirty="0"/>
              <a:t>Rosedale Park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EECA6F-030F-A17E-D5DD-86C7E063D8AF}"/>
              </a:ext>
            </a:extLst>
          </p:cNvPr>
          <p:cNvSpPr txBox="1"/>
          <p:nvPr/>
        </p:nvSpPr>
        <p:spPr>
          <a:xfrm>
            <a:off x="3771044" y="226983"/>
            <a:ext cx="5007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Use of new facilities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1008CD-D467-266C-CA1E-F08A0B898AB9}"/>
              </a:ext>
            </a:extLst>
          </p:cNvPr>
          <p:cNvSpPr txBox="1"/>
          <p:nvPr/>
        </p:nvSpPr>
        <p:spPr>
          <a:xfrm>
            <a:off x="6827519" y="201123"/>
            <a:ext cx="5007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/>
              <a:t>‘Amount of Use’ is calculated based on a four-week cycle based on the frequency of use (i.e. one vote for ‘daily’ equates to 28 uses in a month and a vote for ‘more than once a week’ equates to 8 uses etc.)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FA8B108-9D69-665A-53A3-3153972FCE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886818"/>
              </p:ext>
            </p:extLst>
          </p:nvPr>
        </p:nvGraphicFramePr>
        <p:xfrm>
          <a:off x="6096000" y="954462"/>
          <a:ext cx="5743355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8043">
                  <a:extLst>
                    <a:ext uri="{9D8B030D-6E8A-4147-A177-3AD203B41FA5}">
                      <a16:colId xmlns:a16="http://schemas.microsoft.com/office/drawing/2014/main" val="3770208621"/>
                    </a:ext>
                  </a:extLst>
                </a:gridCol>
                <a:gridCol w="1945149">
                  <a:extLst>
                    <a:ext uri="{9D8B030D-6E8A-4147-A177-3AD203B41FA5}">
                      <a16:colId xmlns:a16="http://schemas.microsoft.com/office/drawing/2014/main" val="2996590405"/>
                    </a:ext>
                  </a:extLst>
                </a:gridCol>
                <a:gridCol w="1041990">
                  <a:extLst>
                    <a:ext uri="{9D8B030D-6E8A-4147-A177-3AD203B41FA5}">
                      <a16:colId xmlns:a16="http://schemas.microsoft.com/office/drawing/2014/main" val="1438589741"/>
                    </a:ext>
                  </a:extLst>
                </a:gridCol>
                <a:gridCol w="968173">
                  <a:extLst>
                    <a:ext uri="{9D8B030D-6E8A-4147-A177-3AD203B41FA5}">
                      <a16:colId xmlns:a16="http://schemas.microsoft.com/office/drawing/2014/main" val="725576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Equipment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200" dirty="0"/>
                        <a:t>Frequency of Use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Amount of Use (4 weeks)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541851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r>
                        <a:rPr lang="en-GB" sz="1200" dirty="0"/>
                        <a:t>Multi-Use Sports Facilities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Daily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3 (11.1%)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GB" sz="1200" b="1" dirty="0"/>
                        <a:t>123 times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1632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More than once a week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(7.4%)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449425"/>
                  </a:ext>
                </a:extLst>
              </a:tr>
              <a:tr h="14647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Weekly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(3.7%)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28324"/>
                  </a:ext>
                </a:extLst>
              </a:tr>
              <a:tr h="17128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More than twice a month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4 (14.8%)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1047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Monthly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 11 (40.7%)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51787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Never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6 (22.2%)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600302"/>
                  </a:ext>
                </a:extLst>
              </a:tr>
              <a:tr h="146477">
                <a:tc rowSpan="6">
                  <a:txBody>
                    <a:bodyPr/>
                    <a:lstStyle/>
                    <a:p>
                      <a:r>
                        <a:rPr lang="en-GB" sz="1200" dirty="0"/>
                        <a:t>Basketball Courts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Daily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(7.4%)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GB" sz="1200" b="1" dirty="0"/>
                        <a:t>77 times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916003"/>
                  </a:ext>
                </a:extLst>
              </a:tr>
              <a:tr h="19255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More than once a week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(3.7%)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609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Weekly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7377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More than twice a month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3 (11.1%)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4124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Monthly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7 (25.9%)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258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Never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11 (51.9%)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9804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r>
                        <a:rPr lang="en-GB" sz="1200" dirty="0"/>
                        <a:t>Skate Park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Daily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(7.4%)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GB" sz="1200" b="1" dirty="0"/>
                        <a:t>85 times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1211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More than once a week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(7.4%)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83848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Weekly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(7.4%)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02185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More than twice a month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(3.7%)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4275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Monthly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3 (11.1%)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6140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Never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17 (63%)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48747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852CEF6-AB27-34C6-D758-DCC0303C22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029620"/>
              </p:ext>
            </p:extLst>
          </p:nvPr>
        </p:nvGraphicFramePr>
        <p:xfrm>
          <a:off x="208280" y="961790"/>
          <a:ext cx="5743355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8043">
                  <a:extLst>
                    <a:ext uri="{9D8B030D-6E8A-4147-A177-3AD203B41FA5}">
                      <a16:colId xmlns:a16="http://schemas.microsoft.com/office/drawing/2014/main" val="3770208621"/>
                    </a:ext>
                  </a:extLst>
                </a:gridCol>
                <a:gridCol w="1945149">
                  <a:extLst>
                    <a:ext uri="{9D8B030D-6E8A-4147-A177-3AD203B41FA5}">
                      <a16:colId xmlns:a16="http://schemas.microsoft.com/office/drawing/2014/main" val="2996590405"/>
                    </a:ext>
                  </a:extLst>
                </a:gridCol>
                <a:gridCol w="1041990">
                  <a:extLst>
                    <a:ext uri="{9D8B030D-6E8A-4147-A177-3AD203B41FA5}">
                      <a16:colId xmlns:a16="http://schemas.microsoft.com/office/drawing/2014/main" val="1438589741"/>
                    </a:ext>
                  </a:extLst>
                </a:gridCol>
                <a:gridCol w="968173">
                  <a:extLst>
                    <a:ext uri="{9D8B030D-6E8A-4147-A177-3AD203B41FA5}">
                      <a16:colId xmlns:a16="http://schemas.microsoft.com/office/drawing/2014/main" val="725576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Equipment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200" dirty="0"/>
                        <a:t>Frequency of Use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Amount of Use (4 weeks)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541851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r>
                        <a:rPr lang="en-GB" sz="1200" dirty="0"/>
                        <a:t>Adult Gym Equipment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Daily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(6.9%)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GB" sz="1200" b="1" dirty="0"/>
                        <a:t>107 times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1632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More than once a week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3 (10.3%)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449425"/>
                  </a:ext>
                </a:extLst>
              </a:tr>
              <a:tr h="14647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Weekly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4 (13.8%)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28324"/>
                  </a:ext>
                </a:extLst>
              </a:tr>
              <a:tr h="17128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More than twice a month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(6.9%)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1047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Monthly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 7 (24.1%)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51787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Never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9 (37.9%)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600302"/>
                  </a:ext>
                </a:extLst>
              </a:tr>
              <a:tr h="146477">
                <a:tc rowSpan="6">
                  <a:txBody>
                    <a:bodyPr/>
                    <a:lstStyle/>
                    <a:p>
                      <a:r>
                        <a:rPr lang="en-GB" sz="1200" dirty="0"/>
                        <a:t>Teenage Assault Course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Daily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(3.6%)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GB" sz="1200" b="1" dirty="0"/>
                        <a:t>67 times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916003"/>
                  </a:ext>
                </a:extLst>
              </a:tr>
              <a:tr h="19255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More than once a week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3 (10.7%)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609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Weekly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(3.6%)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7377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More than twice a month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3 (10.7%)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4124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Monthly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5 (17.9%)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258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Never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15 (53.6%)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9804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r>
                        <a:rPr lang="en-GB" sz="1200" dirty="0"/>
                        <a:t>Wheelchair Accessible Equipment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Daily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(7.7%)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GB" sz="1200" b="1" dirty="0"/>
                        <a:t>61 times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1211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More than once a week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83848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Weekly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02185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More than twice a month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4275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Monthly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5 (19.2%)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6140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Never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19 (73.1%)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487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265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7618"/>
            <a:ext cx="10515600" cy="1325563"/>
          </a:xfrm>
        </p:spPr>
        <p:txBody>
          <a:bodyPr/>
          <a:lstStyle/>
          <a:p>
            <a:r>
              <a:rPr lang="en-GB" dirty="0"/>
              <a:t>Rosedale Park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EECA6F-030F-A17E-D5DD-86C7E063D8AF}"/>
              </a:ext>
            </a:extLst>
          </p:cNvPr>
          <p:cNvSpPr txBox="1"/>
          <p:nvPr/>
        </p:nvSpPr>
        <p:spPr>
          <a:xfrm>
            <a:off x="838200" y="1278605"/>
            <a:ext cx="5007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Use of new facilities (continued)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1008CD-D467-266C-CA1E-F08A0B898AB9}"/>
              </a:ext>
            </a:extLst>
          </p:cNvPr>
          <p:cNvSpPr txBox="1"/>
          <p:nvPr/>
        </p:nvSpPr>
        <p:spPr>
          <a:xfrm>
            <a:off x="838200" y="1691082"/>
            <a:ext cx="4772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/>
              <a:t>‘Amount of Use’ is calculated based on a four-week cycle based on the frequency of use (i.e. one vote for ‘daily’ equates to 28 uses in a month and a vote for ‘more than once a week’ equates to 8 uses etc.)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FA8B108-9D69-665A-53A3-3153972FCE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452475"/>
              </p:ext>
            </p:extLst>
          </p:nvPr>
        </p:nvGraphicFramePr>
        <p:xfrm>
          <a:off x="6096000" y="781742"/>
          <a:ext cx="5743355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8043">
                  <a:extLst>
                    <a:ext uri="{9D8B030D-6E8A-4147-A177-3AD203B41FA5}">
                      <a16:colId xmlns:a16="http://schemas.microsoft.com/office/drawing/2014/main" val="3770208621"/>
                    </a:ext>
                  </a:extLst>
                </a:gridCol>
                <a:gridCol w="1945149">
                  <a:extLst>
                    <a:ext uri="{9D8B030D-6E8A-4147-A177-3AD203B41FA5}">
                      <a16:colId xmlns:a16="http://schemas.microsoft.com/office/drawing/2014/main" val="2996590405"/>
                    </a:ext>
                  </a:extLst>
                </a:gridCol>
                <a:gridCol w="1041990">
                  <a:extLst>
                    <a:ext uri="{9D8B030D-6E8A-4147-A177-3AD203B41FA5}">
                      <a16:colId xmlns:a16="http://schemas.microsoft.com/office/drawing/2014/main" val="1438589741"/>
                    </a:ext>
                  </a:extLst>
                </a:gridCol>
                <a:gridCol w="968173">
                  <a:extLst>
                    <a:ext uri="{9D8B030D-6E8A-4147-A177-3AD203B41FA5}">
                      <a16:colId xmlns:a16="http://schemas.microsoft.com/office/drawing/2014/main" val="725576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Equipment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200" dirty="0"/>
                        <a:t>Frequency of Use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Amount of Use (4 weeks)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541851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r>
                        <a:rPr lang="en-GB" sz="1200" dirty="0"/>
                        <a:t>Pump Track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Daily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(7.1%)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GB" sz="1200" b="1" dirty="0"/>
                        <a:t>94 times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1632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More than once a week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(7.1%)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449425"/>
                  </a:ext>
                </a:extLst>
              </a:tr>
              <a:tr h="14647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Weekly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3 (10.7%)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28324"/>
                  </a:ext>
                </a:extLst>
              </a:tr>
              <a:tr h="17128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More than twice a month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3 (10.7%)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1047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Monthly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 4 (14.3%)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51787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Never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14 (50%)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6003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635404C-F77C-55FC-697B-5C2EC87C7327}"/>
              </a:ext>
            </a:extLst>
          </p:cNvPr>
          <p:cNvSpPr txBox="1"/>
          <p:nvPr/>
        </p:nvSpPr>
        <p:spPr>
          <a:xfrm>
            <a:off x="838200" y="3074062"/>
            <a:ext cx="45182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 summary, the </a:t>
            </a:r>
            <a:r>
              <a:rPr lang="en-GB" b="1" dirty="0"/>
              <a:t>Multi-Use Sports Facility </a:t>
            </a:r>
            <a:r>
              <a:rPr lang="en-GB" dirty="0"/>
              <a:t>would have the most uses in a four-week cycle </a:t>
            </a:r>
            <a:r>
              <a:rPr lang="en-GB" b="1" dirty="0"/>
              <a:t>(123),</a:t>
            </a:r>
            <a:r>
              <a:rPr lang="en-GB" dirty="0"/>
              <a:t>  </a:t>
            </a:r>
            <a:r>
              <a:rPr lang="en-GB" b="1" dirty="0"/>
              <a:t>followed  by the Adult Gym Equipment.</a:t>
            </a:r>
          </a:p>
          <a:p>
            <a:r>
              <a:rPr lang="en-GB" dirty="0"/>
              <a:t>The </a:t>
            </a:r>
            <a:r>
              <a:rPr lang="en-GB" b="1" dirty="0"/>
              <a:t>Wheelchair Accessible Equipment </a:t>
            </a:r>
            <a:r>
              <a:rPr lang="en-GB" dirty="0"/>
              <a:t>would receive the least uses.</a:t>
            </a:r>
          </a:p>
        </p:txBody>
      </p:sp>
    </p:spTree>
    <p:extLst>
      <p:ext uri="{BB962C8B-B14F-4D97-AF65-F5344CB8AC3E}">
        <p14:creationId xmlns:p14="http://schemas.microsoft.com/office/powerpoint/2010/main" val="3516372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0177"/>
            <a:ext cx="10515600" cy="1325563"/>
          </a:xfrm>
        </p:spPr>
        <p:txBody>
          <a:bodyPr/>
          <a:lstStyle/>
          <a:p>
            <a:r>
              <a:rPr lang="en-GB" dirty="0"/>
              <a:t>Rosedale Park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B36501-1D27-52F7-478F-43144D5FC6E9}"/>
              </a:ext>
            </a:extLst>
          </p:cNvPr>
          <p:cNvSpPr txBox="1"/>
          <p:nvPr/>
        </p:nvSpPr>
        <p:spPr>
          <a:xfrm>
            <a:off x="6959551" y="310216"/>
            <a:ext cx="5007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New facilities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AC39285-AB56-A3D1-E680-E1D105B9A2F2}"/>
              </a:ext>
            </a:extLst>
          </p:cNvPr>
          <p:cNvSpPr txBox="1"/>
          <p:nvPr/>
        </p:nvSpPr>
        <p:spPr>
          <a:xfrm>
            <a:off x="760769" y="1051427"/>
            <a:ext cx="11009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People also offered a range of comments on other new facilities or improvements they would like to see.  These include: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F633D7-5846-3167-7CF2-647DECA57D8F}"/>
              </a:ext>
            </a:extLst>
          </p:cNvPr>
          <p:cNvSpPr txBox="1"/>
          <p:nvPr/>
        </p:nvSpPr>
        <p:spPr>
          <a:xfrm>
            <a:off x="2927072" y="2534787"/>
            <a:ext cx="6337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Better football pitches for the kids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Football goals with nets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Potential of a running track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Tennis Courts x2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Café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Planting, varied ability to walk/run in wildlife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Facilities for older children and young adults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Zip line added to the park area</a:t>
            </a:r>
          </a:p>
        </p:txBody>
      </p:sp>
    </p:spTree>
    <p:extLst>
      <p:ext uri="{BB962C8B-B14F-4D97-AF65-F5344CB8AC3E}">
        <p14:creationId xmlns:p14="http://schemas.microsoft.com/office/powerpoint/2010/main" val="1845695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0177"/>
            <a:ext cx="10515600" cy="1325563"/>
          </a:xfrm>
        </p:spPr>
        <p:txBody>
          <a:bodyPr/>
          <a:lstStyle/>
          <a:p>
            <a:r>
              <a:rPr lang="en-GB" dirty="0"/>
              <a:t>Rosedale Park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B36501-1D27-52F7-478F-43144D5FC6E9}"/>
              </a:ext>
            </a:extLst>
          </p:cNvPr>
          <p:cNvSpPr txBox="1"/>
          <p:nvPr/>
        </p:nvSpPr>
        <p:spPr>
          <a:xfrm>
            <a:off x="6959551" y="310216"/>
            <a:ext cx="5007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Accessibility and Inclusion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46CCFB-9C32-5073-5D0A-76B05E1A7526}"/>
              </a:ext>
            </a:extLst>
          </p:cNvPr>
          <p:cNvSpPr txBox="1"/>
          <p:nvPr/>
        </p:nvSpPr>
        <p:spPr>
          <a:xfrm>
            <a:off x="760768" y="1051427"/>
            <a:ext cx="112058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People were offered a chance to leave comments on how Rosedale Park could be more accessible and inclusive.</a:t>
            </a:r>
          </a:p>
          <a:p>
            <a:r>
              <a:rPr lang="en-GB" dirty="0"/>
              <a:t>Only two comments were left in this section.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F9F19F-B49F-F117-ECFE-B4914E653794}"/>
              </a:ext>
            </a:extLst>
          </p:cNvPr>
          <p:cNvSpPr txBox="1"/>
          <p:nvPr/>
        </p:nvSpPr>
        <p:spPr>
          <a:xfrm>
            <a:off x="493084" y="2721114"/>
            <a:ext cx="11205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definitely more sports facilities as there are big housing estates nearby -people need exercise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No parking nearby, creating a parking layby may take up some space, but create more use.</a:t>
            </a:r>
          </a:p>
        </p:txBody>
      </p:sp>
    </p:spTree>
    <p:extLst>
      <p:ext uri="{BB962C8B-B14F-4D97-AF65-F5344CB8AC3E}">
        <p14:creationId xmlns:p14="http://schemas.microsoft.com/office/powerpoint/2010/main" val="3823468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60177"/>
            <a:ext cx="10515600" cy="1325563"/>
          </a:xfrm>
        </p:spPr>
        <p:txBody>
          <a:bodyPr/>
          <a:lstStyle/>
          <a:p>
            <a:r>
              <a:rPr lang="en-GB" dirty="0"/>
              <a:t>Rosedale Park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B36501-1D27-52F7-478F-43144D5FC6E9}"/>
              </a:ext>
            </a:extLst>
          </p:cNvPr>
          <p:cNvSpPr txBox="1"/>
          <p:nvPr/>
        </p:nvSpPr>
        <p:spPr>
          <a:xfrm>
            <a:off x="6959551" y="310216"/>
            <a:ext cx="5007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Additional Comments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C86369-ABAF-00B8-FFCC-2B34C5B51A2B}"/>
              </a:ext>
            </a:extLst>
          </p:cNvPr>
          <p:cNvSpPr txBox="1"/>
          <p:nvPr/>
        </p:nvSpPr>
        <p:spPr>
          <a:xfrm>
            <a:off x="760769" y="1035614"/>
            <a:ext cx="11009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People were asked to also submit any additional comments about the park.  Only one comment was left for this area</a:t>
            </a:r>
          </a:p>
        </p:txBody>
      </p:sp>
      <p:sp>
        <p:nvSpPr>
          <p:cNvPr id="26" name="Speech Bubble: Rectangle with Corners Rounded 25">
            <a:extLst>
              <a:ext uri="{FF2B5EF4-FFF2-40B4-BE49-F238E27FC236}">
                <a16:creationId xmlns:a16="http://schemas.microsoft.com/office/drawing/2014/main" id="{3CBA26A4-48B9-8593-2D44-123DAC75A18A}"/>
              </a:ext>
            </a:extLst>
          </p:cNvPr>
          <p:cNvSpPr/>
          <p:nvPr/>
        </p:nvSpPr>
        <p:spPr>
          <a:xfrm>
            <a:off x="4500715" y="2697506"/>
            <a:ext cx="3190569" cy="1640813"/>
          </a:xfrm>
          <a:prstGeom prst="wedgeRoundRectCallou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“The play oak equipment is not much good”</a:t>
            </a:r>
          </a:p>
        </p:txBody>
      </p:sp>
    </p:spTree>
    <p:extLst>
      <p:ext uri="{BB962C8B-B14F-4D97-AF65-F5344CB8AC3E}">
        <p14:creationId xmlns:p14="http://schemas.microsoft.com/office/powerpoint/2010/main" val="4083325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Rosedale Park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AE403-27A3-F2EB-E46E-FAD88F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1708"/>
            <a:ext cx="10515600" cy="4351338"/>
          </a:xfrm>
        </p:spPr>
        <p:txBody>
          <a:bodyPr>
            <a:normAutofit/>
          </a:bodyPr>
          <a:lstStyle/>
          <a:p>
            <a:r>
              <a:rPr lang="en-GB" sz="2400" b="1" dirty="0"/>
              <a:t>40 people </a:t>
            </a:r>
            <a:r>
              <a:rPr lang="en-GB" sz="2400" dirty="0"/>
              <a:t>responded about Rosedale Park (out of 192)</a:t>
            </a:r>
          </a:p>
          <a:p>
            <a:endParaRPr lang="en-GB" sz="700" dirty="0"/>
          </a:p>
          <a:p>
            <a:r>
              <a:rPr lang="en-GB" sz="2400" dirty="0"/>
              <a:t>Of those, </a:t>
            </a:r>
            <a:r>
              <a:rPr lang="en-GB" sz="2400" b="1" dirty="0"/>
              <a:t>6 said they never visited </a:t>
            </a:r>
            <a:r>
              <a:rPr lang="en-GB" sz="2400" dirty="0"/>
              <a:t>with 2 stating they lived too far away, 1 saying there were no facilities for them and 3 saying they were unaware of the park. </a:t>
            </a:r>
          </a:p>
          <a:p>
            <a:r>
              <a:rPr lang="en-GB" sz="2400" dirty="0"/>
              <a:t>Of these people who have never visited, </a:t>
            </a:r>
            <a:r>
              <a:rPr lang="en-GB" sz="2400" b="1" dirty="0"/>
              <a:t>2 wanted better or more varied facilities</a:t>
            </a:r>
          </a:p>
        </p:txBody>
      </p:sp>
    </p:spTree>
    <p:extLst>
      <p:ext uri="{BB962C8B-B14F-4D97-AF65-F5344CB8AC3E}">
        <p14:creationId xmlns:p14="http://schemas.microsoft.com/office/powerpoint/2010/main" val="1481428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Rosedale Park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AE403-27A3-F2EB-E46E-FAD88FC66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7913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GB" sz="2000" dirty="0"/>
              <a:t>Of the 34 who do visit the park, most </a:t>
            </a:r>
            <a:r>
              <a:rPr lang="en-GB" sz="2000" b="1" dirty="0"/>
              <a:t>(15) visit on a monthly basis, </a:t>
            </a:r>
            <a:r>
              <a:rPr lang="en-GB" sz="2000" dirty="0"/>
              <a:t>followed by </a:t>
            </a:r>
            <a:r>
              <a:rPr lang="en-GB" sz="2000" b="1" dirty="0"/>
              <a:t>13 visiting yearly.</a:t>
            </a:r>
          </a:p>
          <a:p>
            <a:r>
              <a:rPr lang="en-GB" sz="2000" dirty="0"/>
              <a:t>The one person who selected ‘other’ commented “I used to play tennis every week before they were included”.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b="1" dirty="0"/>
              <a:t>Age categories of visitors</a:t>
            </a:r>
            <a:r>
              <a:rPr lang="en-GB" sz="2000" dirty="0"/>
              <a:t>:</a:t>
            </a:r>
          </a:p>
          <a:p>
            <a:pPr lvl="1"/>
            <a:endParaRPr lang="en-GB" sz="2000" dirty="0"/>
          </a:p>
          <a:p>
            <a:pPr marL="457200" lvl="1" indent="0">
              <a:buNone/>
            </a:pPr>
            <a:r>
              <a:rPr lang="en-GB" sz="2000" dirty="0"/>
              <a:t>Under 18 | </a:t>
            </a:r>
            <a:r>
              <a:rPr lang="en-GB" sz="2000" b="1" dirty="0"/>
              <a:t>0</a:t>
            </a:r>
            <a:endParaRPr lang="en-GB" sz="2000" dirty="0"/>
          </a:p>
          <a:p>
            <a:pPr marL="457200" lvl="1" indent="0">
              <a:buNone/>
            </a:pPr>
            <a:r>
              <a:rPr lang="en-GB" sz="2000" dirty="0"/>
              <a:t>18-24 | </a:t>
            </a:r>
            <a:r>
              <a:rPr lang="en-GB" sz="2000" b="1" dirty="0"/>
              <a:t>1</a:t>
            </a:r>
          </a:p>
          <a:p>
            <a:pPr marL="457200" lvl="1" indent="0">
              <a:buNone/>
            </a:pPr>
            <a:r>
              <a:rPr lang="en-GB" sz="2000" dirty="0"/>
              <a:t>25-34 | </a:t>
            </a:r>
            <a:r>
              <a:rPr lang="en-GB" sz="2000" b="1" dirty="0"/>
              <a:t>5</a:t>
            </a:r>
          </a:p>
          <a:p>
            <a:pPr marL="457200" lvl="1" indent="0">
              <a:buNone/>
            </a:pPr>
            <a:r>
              <a:rPr lang="en-GB" sz="2000" dirty="0"/>
              <a:t>35-44 | </a:t>
            </a:r>
            <a:r>
              <a:rPr lang="en-GB" sz="2000" b="1" dirty="0"/>
              <a:t>14</a:t>
            </a:r>
          </a:p>
          <a:p>
            <a:pPr marL="457200" lvl="1" indent="0">
              <a:buNone/>
            </a:pPr>
            <a:r>
              <a:rPr lang="en-GB" sz="2000" dirty="0"/>
              <a:t>45-54 | </a:t>
            </a:r>
            <a:r>
              <a:rPr lang="en-GB" sz="2000" b="1" dirty="0"/>
              <a:t>6</a:t>
            </a:r>
          </a:p>
          <a:p>
            <a:pPr marL="457200" lvl="1" indent="0">
              <a:buNone/>
            </a:pPr>
            <a:r>
              <a:rPr lang="en-GB" sz="2000" dirty="0"/>
              <a:t>55-64 | </a:t>
            </a:r>
            <a:r>
              <a:rPr lang="en-GB" sz="2000" b="1" dirty="0"/>
              <a:t>7</a:t>
            </a:r>
          </a:p>
          <a:p>
            <a:pPr marL="457200" lvl="1" indent="0">
              <a:buNone/>
            </a:pPr>
            <a:r>
              <a:rPr lang="en-GB" sz="2000" dirty="0"/>
              <a:t>65 and over | </a:t>
            </a:r>
            <a:r>
              <a:rPr lang="en-GB" sz="2000" b="1" dirty="0"/>
              <a:t>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B8FAC3-CDFB-007E-D1B1-9D03BF170693}"/>
              </a:ext>
            </a:extLst>
          </p:cNvPr>
          <p:cNvSpPr txBox="1"/>
          <p:nvPr/>
        </p:nvSpPr>
        <p:spPr>
          <a:xfrm>
            <a:off x="6751673" y="3089958"/>
            <a:ext cx="4627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How often do you visit Rosedale Park?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A49EBC1-F72F-6832-2C13-489A8686B5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7537" y="3640303"/>
            <a:ext cx="7334468" cy="276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96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Rosedale Park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B36501-1D27-52F7-478F-43144D5FC6E9}"/>
              </a:ext>
            </a:extLst>
          </p:cNvPr>
          <p:cNvSpPr txBox="1"/>
          <p:nvPr/>
        </p:nvSpPr>
        <p:spPr>
          <a:xfrm>
            <a:off x="633179" y="1506023"/>
            <a:ext cx="5193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How do you usually travel to Rosedale Park?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AE3750-9664-A683-09DE-579534E4E22D}"/>
              </a:ext>
            </a:extLst>
          </p:cNvPr>
          <p:cNvSpPr txBox="1"/>
          <p:nvPr/>
        </p:nvSpPr>
        <p:spPr>
          <a:xfrm>
            <a:off x="6901158" y="3658216"/>
            <a:ext cx="4452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What do you use Rosedale Park for?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4C966D-251E-E4EC-1CFD-5595DEDE2A7E}"/>
              </a:ext>
            </a:extLst>
          </p:cNvPr>
          <p:cNvSpPr txBox="1"/>
          <p:nvPr/>
        </p:nvSpPr>
        <p:spPr>
          <a:xfrm>
            <a:off x="527250" y="4596569"/>
            <a:ext cx="50070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People were allowed to select multiple answers for this question.  </a:t>
            </a:r>
            <a:r>
              <a:rPr lang="en-GB" b="1" dirty="0"/>
              <a:t>Personal Leisure </a:t>
            </a:r>
            <a:r>
              <a:rPr lang="en-GB" dirty="0"/>
              <a:t>was the most popular answer, followed by </a:t>
            </a:r>
            <a:r>
              <a:rPr lang="en-GB" b="1" dirty="0"/>
              <a:t>use of play equipment</a:t>
            </a:r>
            <a:r>
              <a:rPr lang="en-GB" dirty="0"/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361A49E-1284-EC64-C6C9-129D22497940}"/>
              </a:ext>
            </a:extLst>
          </p:cNvPr>
          <p:cNvSpPr txBox="1"/>
          <p:nvPr/>
        </p:nvSpPr>
        <p:spPr>
          <a:xfrm>
            <a:off x="6267434" y="1464928"/>
            <a:ext cx="50070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higher number of visitors to Rosedale Park </a:t>
            </a:r>
            <a:r>
              <a:rPr lang="en-GB" b="1" dirty="0"/>
              <a:t>walk. </a:t>
            </a:r>
          </a:p>
          <a:p>
            <a:endParaRPr lang="en-GB" dirty="0"/>
          </a:p>
          <a:p>
            <a:r>
              <a:rPr lang="en-GB" dirty="0"/>
              <a:t>The ‘other’ comments were both “run”.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EE09CA42-DB63-0853-CC93-D36741F7A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2564"/>
          <a:stretch/>
        </p:blipFill>
        <p:spPr>
          <a:xfrm>
            <a:off x="2662315" y="1941657"/>
            <a:ext cx="2100337" cy="206591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E31DD0E-8C39-CA24-7209-79F8D7B3BC1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593" r="57475"/>
          <a:stretch/>
        </p:blipFill>
        <p:spPr>
          <a:xfrm>
            <a:off x="1604346" y="1941657"/>
            <a:ext cx="607253" cy="206591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BBFF5C9-1501-67D3-CE49-466C0EDBF33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6180"/>
          <a:stretch/>
        </p:blipFill>
        <p:spPr>
          <a:xfrm>
            <a:off x="553862" y="1925080"/>
            <a:ext cx="1057969" cy="206591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1BFD4A3-C708-FC02-681E-CE66621583D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2194"/>
          <a:stretch/>
        </p:blipFill>
        <p:spPr>
          <a:xfrm>
            <a:off x="6657703" y="4276896"/>
            <a:ext cx="3353459" cy="206590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65E578A-DCBD-A694-1FD1-9A8B3646276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2125"/>
          <a:stretch/>
        </p:blipFill>
        <p:spPr>
          <a:xfrm>
            <a:off x="9709355" y="4163780"/>
            <a:ext cx="1955395" cy="2065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04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Rosedale Park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B36501-1D27-52F7-478F-43144D5FC6E9}"/>
              </a:ext>
            </a:extLst>
          </p:cNvPr>
          <p:cNvSpPr txBox="1"/>
          <p:nvPr/>
        </p:nvSpPr>
        <p:spPr>
          <a:xfrm>
            <a:off x="633179" y="1506023"/>
            <a:ext cx="5007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What is your favourite part about Rosedale Park?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361A49E-1284-EC64-C6C9-129D22497940}"/>
              </a:ext>
            </a:extLst>
          </p:cNvPr>
          <p:cNvSpPr txBox="1"/>
          <p:nvPr/>
        </p:nvSpPr>
        <p:spPr>
          <a:xfrm>
            <a:off x="576235" y="2606844"/>
            <a:ext cx="54311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People were welcome to submit multiple answers to this question.</a:t>
            </a:r>
          </a:p>
          <a:p>
            <a:endParaRPr lang="en-GB" sz="2000" dirty="0"/>
          </a:p>
          <a:p>
            <a:r>
              <a:rPr lang="en-GB" sz="2000" b="1" dirty="0"/>
              <a:t>Location </a:t>
            </a:r>
            <a:r>
              <a:rPr lang="en-GB" sz="2000" dirty="0"/>
              <a:t>came out as the top response with </a:t>
            </a:r>
            <a:r>
              <a:rPr lang="en-GB" sz="2000" b="1" dirty="0"/>
              <a:t>51% </a:t>
            </a:r>
            <a:r>
              <a:rPr lang="en-GB" sz="2000" dirty="0"/>
              <a:t>followed by</a:t>
            </a:r>
            <a:r>
              <a:rPr lang="en-GB" sz="2000" b="1" dirty="0"/>
              <a:t> Play Equipment </a:t>
            </a:r>
            <a:r>
              <a:rPr lang="en-GB" sz="2000" dirty="0"/>
              <a:t>with </a:t>
            </a:r>
            <a:r>
              <a:rPr lang="en-GB" sz="2000" b="1" dirty="0"/>
              <a:t>26%.</a:t>
            </a:r>
          </a:p>
          <a:p>
            <a:endParaRPr lang="en-GB" sz="2000" b="1" dirty="0"/>
          </a:p>
          <a:p>
            <a:r>
              <a:rPr lang="en-GB" sz="2000" dirty="0"/>
              <a:t>The least popular response was to </a:t>
            </a:r>
            <a:r>
              <a:rPr lang="en-GB" sz="2000" b="1" dirty="0"/>
              <a:t>Sports Facilities </a:t>
            </a:r>
            <a:r>
              <a:rPr lang="en-GB" sz="2000" dirty="0"/>
              <a:t>with </a:t>
            </a:r>
            <a:r>
              <a:rPr lang="en-GB" sz="2000" b="1" dirty="0"/>
              <a:t>4%.</a:t>
            </a:r>
            <a:endParaRPr lang="en-GB" sz="20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BF3066A-50B1-C65F-1F8A-F3AF2E1614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9878"/>
          <a:stretch/>
        </p:blipFill>
        <p:spPr>
          <a:xfrm>
            <a:off x="7991167" y="171194"/>
            <a:ext cx="3362633" cy="303898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3C7BB89-C764-BA2E-BE0F-81FEE6147B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980"/>
          <a:stretch/>
        </p:blipFill>
        <p:spPr>
          <a:xfrm>
            <a:off x="7339781" y="2915868"/>
            <a:ext cx="4275984" cy="303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186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Rosedale Park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AE3750-9664-A683-09DE-579534E4E22D}"/>
              </a:ext>
            </a:extLst>
          </p:cNvPr>
          <p:cNvSpPr txBox="1"/>
          <p:nvPr/>
        </p:nvSpPr>
        <p:spPr>
          <a:xfrm>
            <a:off x="564154" y="1441917"/>
            <a:ext cx="4613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What could be improved at Rosedale Park?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4C966D-251E-E4EC-1CFD-5595DEDE2A7E}"/>
              </a:ext>
            </a:extLst>
          </p:cNvPr>
          <p:cNvSpPr txBox="1"/>
          <p:nvPr/>
        </p:nvSpPr>
        <p:spPr>
          <a:xfrm>
            <a:off x="564154" y="2327984"/>
            <a:ext cx="5839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Sports Facilities </a:t>
            </a:r>
            <a:r>
              <a:rPr lang="en-GB" dirty="0"/>
              <a:t>was the highest priority, followed by </a:t>
            </a:r>
            <a:r>
              <a:rPr lang="en-GB" b="1" dirty="0"/>
              <a:t>General Facilities</a:t>
            </a:r>
            <a:r>
              <a:rPr lang="en-GB" dirty="0"/>
              <a:t>.</a:t>
            </a:r>
            <a:endParaRPr lang="en-GB" b="1" dirty="0"/>
          </a:p>
          <a:p>
            <a:endParaRPr lang="en-GB" dirty="0"/>
          </a:p>
          <a:p>
            <a:r>
              <a:rPr lang="en-GB" dirty="0"/>
              <a:t>‘Other’ received 4 responses.  These included: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B02609-F798-BEAD-2084-F5D2D0238A30}"/>
              </a:ext>
            </a:extLst>
          </p:cNvPr>
          <p:cNvSpPr txBox="1"/>
          <p:nvPr/>
        </p:nvSpPr>
        <p:spPr>
          <a:xfrm>
            <a:off x="669851" y="3817088"/>
            <a:ext cx="52099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“a tennis court”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“bins”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“climbing frames”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“better football area”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7D2CA97-5571-4DEB-C33D-15C6BB5055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872"/>
          <a:stretch/>
        </p:blipFill>
        <p:spPr>
          <a:xfrm>
            <a:off x="7275871" y="3040441"/>
            <a:ext cx="4077929" cy="280076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2E35EAC-0462-B1F1-9A04-05E50D6029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9104"/>
          <a:stretch/>
        </p:blipFill>
        <p:spPr>
          <a:xfrm>
            <a:off x="7715228" y="127381"/>
            <a:ext cx="3199214" cy="2800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242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GB" dirty="0"/>
              <a:t>Rosedale Park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B36501-1D27-52F7-478F-43144D5FC6E9}"/>
              </a:ext>
            </a:extLst>
          </p:cNvPr>
          <p:cNvSpPr txBox="1"/>
          <p:nvPr/>
        </p:nvSpPr>
        <p:spPr>
          <a:xfrm>
            <a:off x="7374221" y="283777"/>
            <a:ext cx="50070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Use of existing facilities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4E2E324-4079-C10E-10A0-F5A4FF7931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987578"/>
              </p:ext>
            </p:extLst>
          </p:nvPr>
        </p:nvGraphicFramePr>
        <p:xfrm>
          <a:off x="484238" y="1819236"/>
          <a:ext cx="5743355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8043">
                  <a:extLst>
                    <a:ext uri="{9D8B030D-6E8A-4147-A177-3AD203B41FA5}">
                      <a16:colId xmlns:a16="http://schemas.microsoft.com/office/drawing/2014/main" val="3770208621"/>
                    </a:ext>
                  </a:extLst>
                </a:gridCol>
                <a:gridCol w="1945149">
                  <a:extLst>
                    <a:ext uri="{9D8B030D-6E8A-4147-A177-3AD203B41FA5}">
                      <a16:colId xmlns:a16="http://schemas.microsoft.com/office/drawing/2014/main" val="2996590405"/>
                    </a:ext>
                  </a:extLst>
                </a:gridCol>
                <a:gridCol w="1041990">
                  <a:extLst>
                    <a:ext uri="{9D8B030D-6E8A-4147-A177-3AD203B41FA5}">
                      <a16:colId xmlns:a16="http://schemas.microsoft.com/office/drawing/2014/main" val="1438589741"/>
                    </a:ext>
                  </a:extLst>
                </a:gridCol>
                <a:gridCol w="968173">
                  <a:extLst>
                    <a:ext uri="{9D8B030D-6E8A-4147-A177-3AD203B41FA5}">
                      <a16:colId xmlns:a16="http://schemas.microsoft.com/office/drawing/2014/main" val="725576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Equipment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200" dirty="0"/>
                        <a:t>Frequency of Use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Amount of Use (4 weeks)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541851"/>
                  </a:ext>
                </a:extLst>
              </a:tr>
              <a:tr h="0">
                <a:tc rowSpan="6">
                  <a:txBody>
                    <a:bodyPr/>
                    <a:lstStyle/>
                    <a:p>
                      <a:r>
                        <a:rPr lang="en-GB" sz="1200" dirty="0"/>
                        <a:t>Play Area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Daily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GB" sz="1200" b="1" dirty="0"/>
                        <a:t>31 times</a:t>
                      </a: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1632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More than once a week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(3.2%)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449425"/>
                  </a:ext>
                </a:extLst>
              </a:tr>
              <a:tr h="14647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Weekly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(3.2%)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28324"/>
                  </a:ext>
                </a:extLst>
              </a:tr>
              <a:tr h="17128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More than twice a month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3 (9.7%)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1047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Monthly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13 (41.9%)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51787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Never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13 (41.9%)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600302"/>
                  </a:ext>
                </a:extLst>
              </a:tr>
              <a:tr h="146477">
                <a:tc rowSpan="6">
                  <a:txBody>
                    <a:bodyPr/>
                    <a:lstStyle/>
                    <a:p>
                      <a:r>
                        <a:rPr lang="en-GB" sz="1200" dirty="0"/>
                        <a:t>Football Pitches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Daily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(6.9%)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GB" sz="1200" b="1" dirty="0"/>
                        <a:t>63 times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916003"/>
                  </a:ext>
                </a:extLst>
              </a:tr>
              <a:tr h="19255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More than once a week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609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Weekly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7377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More than twice a month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(3.4%)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4124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Monthly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5 (17.2%)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258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Never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21 (72.4%)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2980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0101884-A285-3C74-2150-79941289447E}"/>
              </a:ext>
            </a:extLst>
          </p:cNvPr>
          <p:cNvSpPr txBox="1"/>
          <p:nvPr/>
        </p:nvSpPr>
        <p:spPr>
          <a:xfrm>
            <a:off x="6443903" y="2165855"/>
            <a:ext cx="55953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As part of the survey, people were asked to give a guide on how often they used these (i.e. </a:t>
            </a:r>
            <a:r>
              <a:rPr lang="en-GB" i="1" dirty="0"/>
              <a:t>daily, more than once a week, weekly, more than twice a month, monthly, never</a:t>
            </a:r>
            <a:r>
              <a:rPr lang="en-GB" dirty="0"/>
              <a:t>).</a:t>
            </a:r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dirty="0"/>
          </a:p>
          <a:p>
            <a:r>
              <a:rPr lang="en-GB" dirty="0"/>
              <a:t>The </a:t>
            </a:r>
            <a:r>
              <a:rPr lang="en-GB" b="1" dirty="0"/>
              <a:t>play area </a:t>
            </a:r>
            <a:r>
              <a:rPr lang="en-GB" dirty="0"/>
              <a:t>proves to be the most used facility in Rosedale Park.</a:t>
            </a:r>
            <a:endParaRPr lang="en-GB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BF36DF-BB8C-B1A7-D595-C0A63DEE4782}"/>
              </a:ext>
            </a:extLst>
          </p:cNvPr>
          <p:cNvSpPr txBox="1"/>
          <p:nvPr/>
        </p:nvSpPr>
        <p:spPr>
          <a:xfrm>
            <a:off x="6443902" y="3462030"/>
            <a:ext cx="55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/>
              <a:t>‘Amount of Use’ is calculated based on a four-week cycle based on the frequency of use (i.e. one vote for ‘daily’ equates to 28 uses in a month and a vote for ‘more than once a week’ equates to 8 uses etc.)</a:t>
            </a:r>
          </a:p>
        </p:txBody>
      </p:sp>
    </p:spTree>
    <p:extLst>
      <p:ext uri="{BB962C8B-B14F-4D97-AF65-F5344CB8AC3E}">
        <p14:creationId xmlns:p14="http://schemas.microsoft.com/office/powerpoint/2010/main" val="273814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70092"/>
            <a:ext cx="10515600" cy="1325563"/>
          </a:xfrm>
        </p:spPr>
        <p:txBody>
          <a:bodyPr/>
          <a:lstStyle/>
          <a:p>
            <a:r>
              <a:rPr lang="en-GB" dirty="0"/>
              <a:t>Rosedale Park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B36501-1D27-52F7-478F-43144D5FC6E9}"/>
              </a:ext>
            </a:extLst>
          </p:cNvPr>
          <p:cNvSpPr txBox="1"/>
          <p:nvPr/>
        </p:nvSpPr>
        <p:spPr>
          <a:xfrm>
            <a:off x="838200" y="677092"/>
            <a:ext cx="5007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Opinion on new facilities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4C966D-251E-E4EC-1CFD-5595DEDE2A7E}"/>
              </a:ext>
            </a:extLst>
          </p:cNvPr>
          <p:cNvSpPr txBox="1"/>
          <p:nvPr/>
        </p:nvSpPr>
        <p:spPr>
          <a:xfrm>
            <a:off x="838200" y="1111351"/>
            <a:ext cx="10815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People were asked for their opinion on some example facilities to install in Rosedale Park and how often they would use them (i.e. </a:t>
            </a:r>
            <a:r>
              <a:rPr lang="en-GB" sz="1400" i="1" dirty="0"/>
              <a:t>daily, more than once a week, weekly, more than twice a month, monthly, never</a:t>
            </a:r>
            <a:r>
              <a:rPr lang="en-GB" sz="1400" dirty="0"/>
              <a:t>).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99E860C-68A8-EFAE-5F53-FE584D25A4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700498"/>
              </p:ext>
            </p:extLst>
          </p:nvPr>
        </p:nvGraphicFramePr>
        <p:xfrm>
          <a:off x="570678" y="1695268"/>
          <a:ext cx="4836658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037">
                  <a:extLst>
                    <a:ext uri="{9D8B030D-6E8A-4147-A177-3AD203B41FA5}">
                      <a16:colId xmlns:a16="http://schemas.microsoft.com/office/drawing/2014/main" val="3770208621"/>
                    </a:ext>
                  </a:extLst>
                </a:gridCol>
                <a:gridCol w="1552354">
                  <a:extLst>
                    <a:ext uri="{9D8B030D-6E8A-4147-A177-3AD203B41FA5}">
                      <a16:colId xmlns:a16="http://schemas.microsoft.com/office/drawing/2014/main" val="2996590405"/>
                    </a:ext>
                  </a:extLst>
                </a:gridCol>
                <a:gridCol w="975267">
                  <a:extLst>
                    <a:ext uri="{9D8B030D-6E8A-4147-A177-3AD203B41FA5}">
                      <a16:colId xmlns:a16="http://schemas.microsoft.com/office/drawing/2014/main" val="1438589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Equipment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200" dirty="0"/>
                        <a:t>Opinion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541851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r>
                        <a:rPr lang="en-GB" sz="1200" dirty="0"/>
                        <a:t>Adult Gym Equipment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Strongly Agree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6 (17.6%)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1632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Agree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16 (47.1%)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449425"/>
                  </a:ext>
                </a:extLst>
              </a:tr>
              <a:tr h="14647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Neutral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9 (26.5%)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28324"/>
                  </a:ext>
                </a:extLst>
              </a:tr>
              <a:tr h="17128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Disagree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3 (8.8%)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1047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Strongly Disagree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517870"/>
                  </a:ext>
                </a:extLst>
              </a:tr>
              <a:tr h="146477">
                <a:tc rowSpan="5">
                  <a:txBody>
                    <a:bodyPr/>
                    <a:lstStyle/>
                    <a:p>
                      <a:r>
                        <a:rPr lang="en-GB" sz="1200" dirty="0"/>
                        <a:t>Teenage Assault Course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Strongly Agree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12 (38.7%)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916003"/>
                  </a:ext>
                </a:extLst>
              </a:tr>
              <a:tr h="19255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Agree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11 (35.5%)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609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Neutral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6 (19.4%)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7377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Disagree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(6.5%)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4124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Strongly Disagree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25850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r>
                        <a:rPr lang="en-GB" sz="1200" dirty="0"/>
                        <a:t>Wheelchair Accessible Equipment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Strongly Agree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7 (21.4%)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1211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Agree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16 (53.6%)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83848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Neutral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7 (21.4%)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02185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Disagree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(3.6%)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4275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Strongly Disagree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614009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39064C0-8DA1-199C-D05E-3A18412CBA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342815"/>
              </p:ext>
            </p:extLst>
          </p:nvPr>
        </p:nvGraphicFramePr>
        <p:xfrm>
          <a:off x="5845249" y="1695268"/>
          <a:ext cx="4836658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037">
                  <a:extLst>
                    <a:ext uri="{9D8B030D-6E8A-4147-A177-3AD203B41FA5}">
                      <a16:colId xmlns:a16="http://schemas.microsoft.com/office/drawing/2014/main" val="3770208621"/>
                    </a:ext>
                  </a:extLst>
                </a:gridCol>
                <a:gridCol w="1552354">
                  <a:extLst>
                    <a:ext uri="{9D8B030D-6E8A-4147-A177-3AD203B41FA5}">
                      <a16:colId xmlns:a16="http://schemas.microsoft.com/office/drawing/2014/main" val="2996590405"/>
                    </a:ext>
                  </a:extLst>
                </a:gridCol>
                <a:gridCol w="975267">
                  <a:extLst>
                    <a:ext uri="{9D8B030D-6E8A-4147-A177-3AD203B41FA5}">
                      <a16:colId xmlns:a16="http://schemas.microsoft.com/office/drawing/2014/main" val="1438589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Equipment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200" dirty="0"/>
                        <a:t>Opinion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541851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r>
                        <a:rPr lang="en-GB" sz="1200" dirty="0"/>
                        <a:t>Multi-Use Sports Facility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Strongly Agree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11 (35.5%)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1632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Agree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13 (41.9%)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449425"/>
                  </a:ext>
                </a:extLst>
              </a:tr>
              <a:tr h="14647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Neutral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6 (19.4%)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28324"/>
                  </a:ext>
                </a:extLst>
              </a:tr>
              <a:tr h="17128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Disagree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(3.2%)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1047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Strongly Disagree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517870"/>
                  </a:ext>
                </a:extLst>
              </a:tr>
              <a:tr h="146477">
                <a:tc rowSpan="5">
                  <a:txBody>
                    <a:bodyPr/>
                    <a:lstStyle/>
                    <a:p>
                      <a:r>
                        <a:rPr lang="en-GB" sz="1200" dirty="0"/>
                        <a:t>Basketball Court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Strongly Agree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8 (28.6%)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916003"/>
                  </a:ext>
                </a:extLst>
              </a:tr>
              <a:tr h="19255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Agree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8 (28.6%)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0609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Neutral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8 (28.6%)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7377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Disagree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3 (10.7%)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4124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Strongly Disagree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(3.6%)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125850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r>
                        <a:rPr lang="en-GB" sz="1200" dirty="0"/>
                        <a:t>Skate Park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Strongly Agree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9 (32.1%)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1211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Agree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8 (28.6%)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83848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Neutral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7 (25%)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02185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Disagree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3 (10.7%)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4275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Strongly Disagree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1 (3.6%)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614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45237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40B4-836E-C6B7-3BFA-36F9237B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70092"/>
            <a:ext cx="10515600" cy="1325563"/>
          </a:xfrm>
        </p:spPr>
        <p:txBody>
          <a:bodyPr/>
          <a:lstStyle/>
          <a:p>
            <a:r>
              <a:rPr lang="en-GB" dirty="0"/>
              <a:t>Rosedale Park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B36501-1D27-52F7-478F-43144D5FC6E9}"/>
              </a:ext>
            </a:extLst>
          </p:cNvPr>
          <p:cNvSpPr txBox="1"/>
          <p:nvPr/>
        </p:nvSpPr>
        <p:spPr>
          <a:xfrm>
            <a:off x="838200" y="677092"/>
            <a:ext cx="5007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Opinion on new facilities (continued)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4C966D-251E-E4EC-1CFD-5595DEDE2A7E}"/>
              </a:ext>
            </a:extLst>
          </p:cNvPr>
          <p:cNvSpPr txBox="1"/>
          <p:nvPr/>
        </p:nvSpPr>
        <p:spPr>
          <a:xfrm>
            <a:off x="838200" y="1111351"/>
            <a:ext cx="10815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People were asked for their opinion on some example facilities to install in Rosedale Park and how often they would use them (i.e. </a:t>
            </a:r>
            <a:r>
              <a:rPr lang="en-GB" sz="1400" i="1" dirty="0"/>
              <a:t>daily, more than once a week, weekly, more than twice a month, monthly, never</a:t>
            </a:r>
            <a:r>
              <a:rPr lang="en-GB" sz="1400" dirty="0"/>
              <a:t>).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99E860C-68A8-EFAE-5F53-FE584D25A4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339822"/>
              </p:ext>
            </p:extLst>
          </p:nvPr>
        </p:nvGraphicFramePr>
        <p:xfrm>
          <a:off x="570678" y="1985941"/>
          <a:ext cx="4836658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037">
                  <a:extLst>
                    <a:ext uri="{9D8B030D-6E8A-4147-A177-3AD203B41FA5}">
                      <a16:colId xmlns:a16="http://schemas.microsoft.com/office/drawing/2014/main" val="3770208621"/>
                    </a:ext>
                  </a:extLst>
                </a:gridCol>
                <a:gridCol w="1552354">
                  <a:extLst>
                    <a:ext uri="{9D8B030D-6E8A-4147-A177-3AD203B41FA5}">
                      <a16:colId xmlns:a16="http://schemas.microsoft.com/office/drawing/2014/main" val="2996590405"/>
                    </a:ext>
                  </a:extLst>
                </a:gridCol>
                <a:gridCol w="975267">
                  <a:extLst>
                    <a:ext uri="{9D8B030D-6E8A-4147-A177-3AD203B41FA5}">
                      <a16:colId xmlns:a16="http://schemas.microsoft.com/office/drawing/2014/main" val="1438589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200" dirty="0"/>
                        <a:t>Equipment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200" dirty="0"/>
                        <a:t>Opinion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541851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r>
                        <a:rPr lang="en-GB" sz="1200" dirty="0"/>
                        <a:t>Pump Track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Strongly Agree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11 (37.9%)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1632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Agree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7 (24.1%)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449425"/>
                  </a:ext>
                </a:extLst>
              </a:tr>
              <a:tr h="14647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Neutral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6 (20.7%)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28324"/>
                  </a:ext>
                </a:extLst>
              </a:tr>
              <a:tr h="17128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Disagree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3 (10.3%)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1047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Strongly Disagree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0" dirty="0"/>
                        <a:t>2 (6.9%)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517870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EE6EA286-D6F5-1556-C6C9-7F63534CD2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5249" y="2261220"/>
            <a:ext cx="6028815" cy="33370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08712EA-2D57-7EE1-541C-A6DF6218C7FE}"/>
              </a:ext>
            </a:extLst>
          </p:cNvPr>
          <p:cNvSpPr txBox="1"/>
          <p:nvPr/>
        </p:nvSpPr>
        <p:spPr>
          <a:xfrm>
            <a:off x="570678" y="4079751"/>
            <a:ext cx="48366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From the response to people’s opinion on the example facilities, all the facilities had a positive response.</a:t>
            </a:r>
          </a:p>
          <a:p>
            <a:endParaRPr lang="en-GB" sz="1600" dirty="0"/>
          </a:p>
          <a:p>
            <a:r>
              <a:rPr lang="en-GB" sz="1600" dirty="0"/>
              <a:t>The </a:t>
            </a:r>
            <a:r>
              <a:rPr lang="en-GB" sz="1600" b="1" dirty="0"/>
              <a:t>Multi-Use Sports Facilities </a:t>
            </a:r>
            <a:r>
              <a:rPr lang="en-GB" sz="1600" dirty="0"/>
              <a:t>would prove to be the most popular facility, followed by the </a:t>
            </a:r>
            <a:r>
              <a:rPr lang="en-GB" sz="1600" b="1" dirty="0"/>
              <a:t>Wheelchair Accessible Equipment.</a:t>
            </a:r>
          </a:p>
        </p:txBody>
      </p:sp>
    </p:spTree>
    <p:extLst>
      <p:ext uri="{BB962C8B-B14F-4D97-AF65-F5344CB8AC3E}">
        <p14:creationId xmlns:p14="http://schemas.microsoft.com/office/powerpoint/2010/main" val="4210736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5A55023E9AD24D9C378EBC281C0874" ma:contentTypeVersion="15" ma:contentTypeDescription="Create a new document." ma:contentTypeScope="" ma:versionID="fad2364758f7724727036a8b25108ff2">
  <xsd:schema xmlns:xsd="http://www.w3.org/2001/XMLSchema" xmlns:xs="http://www.w3.org/2001/XMLSchema" xmlns:p="http://schemas.microsoft.com/office/2006/metadata/properties" xmlns:ns2="9eea002c-9396-4e1c-90ba-81fd5c5bb57d" xmlns:ns3="7e618911-af4d-44ef-8a76-c69d29542036" targetNamespace="http://schemas.microsoft.com/office/2006/metadata/properties" ma:root="true" ma:fieldsID="597beaffedbe4e43c50b55bdf72ed036" ns2:_="" ns3:_="">
    <xsd:import namespace="9eea002c-9396-4e1c-90ba-81fd5c5bb57d"/>
    <xsd:import namespace="7e618911-af4d-44ef-8a76-c69d295420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ea002c-9396-4e1c-90ba-81fd5c5bb5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e8306dc-c898-4ddd-93ba-ebfdadd862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618911-af4d-44ef-8a76-c69d29542036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070b59c-354c-4cd2-9235-82660625087c}" ma:internalName="TaxCatchAll" ma:showField="CatchAllData" ma:web="7e618911-af4d-44ef-8a76-c69d295420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e618911-af4d-44ef-8a76-c69d29542036" xsi:nil="true"/>
    <lcf76f155ced4ddcb4097134ff3c332f xmlns="9eea002c-9396-4e1c-90ba-81fd5c5bb57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78126C0-0A44-4307-8C9D-798054B0AD43}"/>
</file>

<file path=customXml/itemProps2.xml><?xml version="1.0" encoding="utf-8"?>
<ds:datastoreItem xmlns:ds="http://schemas.openxmlformats.org/officeDocument/2006/customXml" ds:itemID="{B5FD8F04-693A-4EED-B2EA-3D17CCD76461}"/>
</file>

<file path=customXml/itemProps3.xml><?xml version="1.0" encoding="utf-8"?>
<ds:datastoreItem xmlns:ds="http://schemas.openxmlformats.org/officeDocument/2006/customXml" ds:itemID="{27C65340-2687-48C6-8E78-5B962674F11F}"/>
</file>

<file path=docProps/app.xml><?xml version="1.0" encoding="utf-8"?>
<Properties xmlns="http://schemas.openxmlformats.org/officeDocument/2006/extended-properties" xmlns:vt="http://schemas.openxmlformats.org/officeDocument/2006/docPropsVTypes">
  <TotalTime>1709</TotalTime>
  <Words>1524</Words>
  <Application>Microsoft Office PowerPoint</Application>
  <PresentationFormat>Widescreen</PresentationFormat>
  <Paragraphs>312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Office Theme</vt:lpstr>
      <vt:lpstr>Sports Facilities Provision Survey  Rosedale Park</vt:lpstr>
      <vt:lpstr>Rosedale Park</vt:lpstr>
      <vt:lpstr>Rosedale Park</vt:lpstr>
      <vt:lpstr>Rosedale Park</vt:lpstr>
      <vt:lpstr>Rosedale Park</vt:lpstr>
      <vt:lpstr>Rosedale Park</vt:lpstr>
      <vt:lpstr>Rosedale Park</vt:lpstr>
      <vt:lpstr>Rosedale Park</vt:lpstr>
      <vt:lpstr>Rosedale Park</vt:lpstr>
      <vt:lpstr>Rosedale Park</vt:lpstr>
      <vt:lpstr>Rosedale Park</vt:lpstr>
      <vt:lpstr>Rosedale Park</vt:lpstr>
      <vt:lpstr>Rosedale Park</vt:lpstr>
      <vt:lpstr>Rosedale Park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Sports Facilities Provision Survey</dc:title>
  <dc:creator>Michael Winter</dc:creator>
  <cp:lastModifiedBy>Michael Winter</cp:lastModifiedBy>
  <cp:revision>6</cp:revision>
  <dcterms:created xsi:type="dcterms:W3CDTF">2024-04-15T13:09:43Z</dcterms:created>
  <dcterms:modified xsi:type="dcterms:W3CDTF">2024-06-21T09:39:13Z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0x010100EB5A55023E9AD24D9C378EBC281C0874</vt:lpwstr>
  </property>
</Properties>
</file>