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3E40C8-081C-4AE3-A1D7-B6EAA6CAF475}" v="7" dt="2024-06-21T13:43:07.7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 Id="rId14"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Winter" userId="71351d92-19d1-435e-973d-581427284b12" providerId="ADAL" clId="{653E40C8-081C-4AE3-A1D7-B6EAA6CAF475}"/>
    <pc:docChg chg="custSel addSld delSld modSld">
      <pc:chgData name="Michael Winter" userId="71351d92-19d1-435e-973d-581427284b12" providerId="ADAL" clId="{653E40C8-081C-4AE3-A1D7-B6EAA6CAF475}" dt="2024-06-21T13:44:23.890" v="1504" actId="1076"/>
      <pc:docMkLst>
        <pc:docMk/>
      </pc:docMkLst>
      <pc:sldChg chg="modSp mod">
        <pc:chgData name="Michael Winter" userId="71351d92-19d1-435e-973d-581427284b12" providerId="ADAL" clId="{653E40C8-081C-4AE3-A1D7-B6EAA6CAF475}" dt="2024-06-21T13:15:26.953" v="18" actId="20577"/>
        <pc:sldMkLst>
          <pc:docMk/>
          <pc:sldMk cId="755266462" sldId="256"/>
        </pc:sldMkLst>
        <pc:spChg chg="mod">
          <ac:chgData name="Michael Winter" userId="71351d92-19d1-435e-973d-581427284b12" providerId="ADAL" clId="{653E40C8-081C-4AE3-A1D7-B6EAA6CAF475}" dt="2024-06-21T13:15:26.953" v="18" actId="20577"/>
          <ac:spMkLst>
            <pc:docMk/>
            <pc:sldMk cId="755266462" sldId="256"/>
            <ac:spMk id="2" creationId="{167C2484-5650-BC15-8A6B-DD4F97F0D2C9}"/>
          </ac:spMkLst>
        </pc:spChg>
      </pc:sldChg>
      <pc:sldChg chg="addSp modSp mod">
        <pc:chgData name="Michael Winter" userId="71351d92-19d1-435e-973d-581427284b12" providerId="ADAL" clId="{653E40C8-081C-4AE3-A1D7-B6EAA6CAF475}" dt="2024-06-21T13:26:57.462" v="685" actId="1076"/>
        <pc:sldMkLst>
          <pc:docMk/>
          <pc:sldMk cId="1481428112" sldId="259"/>
        </pc:sldMkLst>
        <pc:spChg chg="mod">
          <ac:chgData name="Michael Winter" userId="71351d92-19d1-435e-973d-581427284b12" providerId="ADAL" clId="{653E40C8-081C-4AE3-A1D7-B6EAA6CAF475}" dt="2024-06-21T13:15:32.786" v="30" actId="20577"/>
          <ac:spMkLst>
            <pc:docMk/>
            <pc:sldMk cId="1481428112" sldId="259"/>
            <ac:spMk id="2" creationId="{B2D840B4-836E-C6B7-3BFA-36F9237B64FD}"/>
          </ac:spMkLst>
        </pc:spChg>
        <pc:spChg chg="mod">
          <ac:chgData name="Michael Winter" userId="71351d92-19d1-435e-973d-581427284b12" providerId="ADAL" clId="{653E40C8-081C-4AE3-A1D7-B6EAA6CAF475}" dt="2024-06-21T13:26:54.052" v="684" actId="1076"/>
          <ac:spMkLst>
            <pc:docMk/>
            <pc:sldMk cId="1481428112" sldId="259"/>
            <ac:spMk id="3" creationId="{E13AE403-27A3-F2EB-E46E-FAD88FC66761}"/>
          </ac:spMkLst>
        </pc:spChg>
        <pc:spChg chg="add mod">
          <ac:chgData name="Michael Winter" userId="71351d92-19d1-435e-973d-581427284b12" providerId="ADAL" clId="{653E40C8-081C-4AE3-A1D7-B6EAA6CAF475}" dt="2024-06-21T13:26:57.462" v="685" actId="1076"/>
          <ac:spMkLst>
            <pc:docMk/>
            <pc:sldMk cId="1481428112" sldId="259"/>
            <ac:spMk id="4" creationId="{C359581F-96E8-2E01-BACD-8A0D9242D454}"/>
          </ac:spMkLst>
        </pc:spChg>
        <pc:spChg chg="add mod">
          <ac:chgData name="Michael Winter" userId="71351d92-19d1-435e-973d-581427284b12" providerId="ADAL" clId="{653E40C8-081C-4AE3-A1D7-B6EAA6CAF475}" dt="2024-06-21T13:26:44.404" v="681" actId="122"/>
          <ac:spMkLst>
            <pc:docMk/>
            <pc:sldMk cId="1481428112" sldId="259"/>
            <ac:spMk id="5" creationId="{86555F1E-FB1A-98DE-848F-D6A18BDBF59D}"/>
          </ac:spMkLst>
        </pc:spChg>
      </pc:sldChg>
      <pc:sldChg chg="del">
        <pc:chgData name="Michael Winter" userId="71351d92-19d1-435e-973d-581427284b12" providerId="ADAL" clId="{653E40C8-081C-4AE3-A1D7-B6EAA6CAF475}" dt="2024-06-21T13:27:12.849" v="686" actId="47"/>
        <pc:sldMkLst>
          <pc:docMk/>
          <pc:sldMk cId="1179968749" sldId="260"/>
        </pc:sldMkLst>
      </pc:sldChg>
      <pc:sldChg chg="addSp delSp modSp add mod">
        <pc:chgData name="Michael Winter" userId="71351d92-19d1-435e-973d-581427284b12" providerId="ADAL" clId="{653E40C8-081C-4AE3-A1D7-B6EAA6CAF475}" dt="2024-06-21T13:32:05.197" v="1126" actId="1076"/>
        <pc:sldMkLst>
          <pc:docMk/>
          <pc:sldMk cId="2612151076" sldId="260"/>
        </pc:sldMkLst>
        <pc:spChg chg="mod">
          <ac:chgData name="Michael Winter" userId="71351d92-19d1-435e-973d-581427284b12" providerId="ADAL" clId="{653E40C8-081C-4AE3-A1D7-B6EAA6CAF475}" dt="2024-06-21T13:27:28.913" v="700" actId="20577"/>
          <ac:spMkLst>
            <pc:docMk/>
            <pc:sldMk cId="2612151076" sldId="260"/>
            <ac:spMk id="2" creationId="{B2D840B4-836E-C6B7-3BFA-36F9237B64FD}"/>
          </ac:spMkLst>
        </pc:spChg>
        <pc:spChg chg="del">
          <ac:chgData name="Michael Winter" userId="71351d92-19d1-435e-973d-581427284b12" providerId="ADAL" clId="{653E40C8-081C-4AE3-A1D7-B6EAA6CAF475}" dt="2024-06-21T13:27:21.845" v="688" actId="478"/>
          <ac:spMkLst>
            <pc:docMk/>
            <pc:sldMk cId="2612151076" sldId="260"/>
            <ac:spMk id="3" creationId="{E13AE403-27A3-F2EB-E46E-FAD88FC66761}"/>
          </ac:spMkLst>
        </pc:spChg>
        <pc:spChg chg="del mod">
          <ac:chgData name="Michael Winter" userId="71351d92-19d1-435e-973d-581427284b12" providerId="ADAL" clId="{653E40C8-081C-4AE3-A1D7-B6EAA6CAF475}" dt="2024-06-21T13:28:42.013" v="870" actId="478"/>
          <ac:spMkLst>
            <pc:docMk/>
            <pc:sldMk cId="2612151076" sldId="260"/>
            <ac:spMk id="4" creationId="{C359581F-96E8-2E01-BACD-8A0D9242D454}"/>
          </ac:spMkLst>
        </pc:spChg>
        <pc:spChg chg="del">
          <ac:chgData name="Michael Winter" userId="71351d92-19d1-435e-973d-581427284b12" providerId="ADAL" clId="{653E40C8-081C-4AE3-A1D7-B6EAA6CAF475}" dt="2024-06-21T13:28:05.029" v="800" actId="478"/>
          <ac:spMkLst>
            <pc:docMk/>
            <pc:sldMk cId="2612151076" sldId="260"/>
            <ac:spMk id="5" creationId="{86555F1E-FB1A-98DE-848F-D6A18BDBF59D}"/>
          </ac:spMkLst>
        </pc:spChg>
        <pc:spChg chg="add del mod">
          <ac:chgData name="Michael Winter" userId="71351d92-19d1-435e-973d-581427284b12" providerId="ADAL" clId="{653E40C8-081C-4AE3-A1D7-B6EAA6CAF475}" dt="2024-06-21T13:27:23.394" v="689" actId="478"/>
          <ac:spMkLst>
            <pc:docMk/>
            <pc:sldMk cId="2612151076" sldId="260"/>
            <ac:spMk id="7" creationId="{6BAC758E-FADF-936F-63F9-47C7A442C588}"/>
          </ac:spMkLst>
        </pc:spChg>
        <pc:spChg chg="add mod">
          <ac:chgData name="Michael Winter" userId="71351d92-19d1-435e-973d-581427284b12" providerId="ADAL" clId="{653E40C8-081C-4AE3-A1D7-B6EAA6CAF475}" dt="2024-06-21T13:28:02.041" v="799" actId="20577"/>
          <ac:spMkLst>
            <pc:docMk/>
            <pc:sldMk cId="2612151076" sldId="260"/>
            <ac:spMk id="8" creationId="{DE65F297-C54A-02F8-1B26-594523EB370A}"/>
          </ac:spMkLst>
        </pc:spChg>
        <pc:graphicFrameChg chg="add mod modGraphic">
          <ac:chgData name="Michael Winter" userId="71351d92-19d1-435e-973d-581427284b12" providerId="ADAL" clId="{653E40C8-081C-4AE3-A1D7-B6EAA6CAF475}" dt="2024-06-21T13:32:05.197" v="1126" actId="1076"/>
          <ac:graphicFrameMkLst>
            <pc:docMk/>
            <pc:sldMk cId="2612151076" sldId="260"/>
            <ac:graphicFrameMk id="9" creationId="{37ABF3C3-2BCA-1AB6-EAE4-4FE4786BB294}"/>
          </ac:graphicFrameMkLst>
        </pc:graphicFrameChg>
      </pc:sldChg>
      <pc:sldChg chg="del">
        <pc:chgData name="Michael Winter" userId="71351d92-19d1-435e-973d-581427284b12" providerId="ADAL" clId="{653E40C8-081C-4AE3-A1D7-B6EAA6CAF475}" dt="2024-06-21T13:15:21.904" v="7" actId="47"/>
        <pc:sldMkLst>
          <pc:docMk/>
          <pc:sldMk cId="125404060" sldId="261"/>
        </pc:sldMkLst>
      </pc:sldChg>
      <pc:sldChg chg="addSp delSp modSp add mod">
        <pc:chgData name="Michael Winter" userId="71351d92-19d1-435e-973d-581427284b12" providerId="ADAL" clId="{653E40C8-081C-4AE3-A1D7-B6EAA6CAF475}" dt="2024-06-21T13:44:23.890" v="1504" actId="1076"/>
        <pc:sldMkLst>
          <pc:docMk/>
          <pc:sldMk cId="1359987737" sldId="261"/>
        </pc:sldMkLst>
        <pc:spChg chg="mod">
          <ac:chgData name="Michael Winter" userId="71351d92-19d1-435e-973d-581427284b12" providerId="ADAL" clId="{653E40C8-081C-4AE3-A1D7-B6EAA6CAF475}" dt="2024-06-21T13:34:52.942" v="1143" actId="20577"/>
          <ac:spMkLst>
            <pc:docMk/>
            <pc:sldMk cId="1359987737" sldId="261"/>
            <ac:spMk id="2" creationId="{B2D840B4-836E-C6B7-3BFA-36F9237B64FD}"/>
          </ac:spMkLst>
        </pc:spChg>
        <pc:spChg chg="add mod">
          <ac:chgData name="Michael Winter" userId="71351d92-19d1-435e-973d-581427284b12" providerId="ADAL" clId="{653E40C8-081C-4AE3-A1D7-B6EAA6CAF475}" dt="2024-06-21T13:44:15.133" v="1502" actId="1076"/>
          <ac:spMkLst>
            <pc:docMk/>
            <pc:sldMk cId="1359987737" sldId="261"/>
            <ac:spMk id="3" creationId="{8EFC0CD6-81C7-9C5E-C132-9BDF76FC9523}"/>
          </ac:spMkLst>
        </pc:spChg>
        <pc:spChg chg="add mod">
          <ac:chgData name="Michael Winter" userId="71351d92-19d1-435e-973d-581427284b12" providerId="ADAL" clId="{653E40C8-081C-4AE3-A1D7-B6EAA6CAF475}" dt="2024-06-21T13:44:23.890" v="1504" actId="1076"/>
          <ac:spMkLst>
            <pc:docMk/>
            <pc:sldMk cId="1359987737" sldId="261"/>
            <ac:spMk id="4" creationId="{17C3F769-88BE-CE87-A961-EB70EB55DAE1}"/>
          </ac:spMkLst>
        </pc:spChg>
        <pc:spChg chg="mod">
          <ac:chgData name="Michael Winter" userId="71351d92-19d1-435e-973d-581427284b12" providerId="ADAL" clId="{653E40C8-081C-4AE3-A1D7-B6EAA6CAF475}" dt="2024-06-21T13:44:06.154" v="1498" actId="403"/>
          <ac:spMkLst>
            <pc:docMk/>
            <pc:sldMk cId="1359987737" sldId="261"/>
            <ac:spMk id="8" creationId="{DE65F297-C54A-02F8-1B26-594523EB370A}"/>
          </ac:spMkLst>
        </pc:spChg>
        <pc:graphicFrameChg chg="del">
          <ac:chgData name="Michael Winter" userId="71351d92-19d1-435e-973d-581427284b12" providerId="ADAL" clId="{653E40C8-081C-4AE3-A1D7-B6EAA6CAF475}" dt="2024-06-21T13:35:07.020" v="1144" actId="478"/>
          <ac:graphicFrameMkLst>
            <pc:docMk/>
            <pc:sldMk cId="1359987737" sldId="261"/>
            <ac:graphicFrameMk id="9" creationId="{37ABF3C3-2BCA-1AB6-EAE4-4FE4786BB294}"/>
          </ac:graphicFrameMkLst>
        </pc:graphicFrameChg>
      </pc:sldChg>
      <pc:sldChg chg="del">
        <pc:chgData name="Michael Winter" userId="71351d92-19d1-435e-973d-581427284b12" providerId="ADAL" clId="{653E40C8-081C-4AE3-A1D7-B6EAA6CAF475}" dt="2024-06-21T13:15:20.623" v="6" actId="47"/>
        <pc:sldMkLst>
          <pc:docMk/>
          <pc:sldMk cId="2420186555" sldId="262"/>
        </pc:sldMkLst>
      </pc:sldChg>
      <pc:sldChg chg="del">
        <pc:chgData name="Michael Winter" userId="71351d92-19d1-435e-973d-581427284b12" providerId="ADAL" clId="{653E40C8-081C-4AE3-A1D7-B6EAA6CAF475}" dt="2024-06-21T13:15:19.383" v="4" actId="47"/>
        <pc:sldMkLst>
          <pc:docMk/>
          <pc:sldMk cId="273814446" sldId="263"/>
        </pc:sldMkLst>
      </pc:sldChg>
      <pc:sldChg chg="del">
        <pc:chgData name="Michael Winter" userId="71351d92-19d1-435e-973d-581427284b12" providerId="ADAL" clId="{653E40C8-081C-4AE3-A1D7-B6EAA6CAF475}" dt="2024-06-21T13:15:18.701" v="3" actId="47"/>
        <pc:sldMkLst>
          <pc:docMk/>
          <pc:sldMk cId="3844523734" sldId="264"/>
        </pc:sldMkLst>
      </pc:sldChg>
      <pc:sldChg chg="del">
        <pc:chgData name="Michael Winter" userId="71351d92-19d1-435e-973d-581427284b12" providerId="ADAL" clId="{653E40C8-081C-4AE3-A1D7-B6EAA6CAF475}" dt="2024-06-21T13:15:16.147" v="0" actId="47"/>
        <pc:sldMkLst>
          <pc:docMk/>
          <pc:sldMk cId="4083325083" sldId="267"/>
        </pc:sldMkLst>
      </pc:sldChg>
      <pc:sldChg chg="del">
        <pc:chgData name="Michael Winter" userId="71351d92-19d1-435e-973d-581427284b12" providerId="ADAL" clId="{653E40C8-081C-4AE3-A1D7-B6EAA6CAF475}" dt="2024-06-21T13:15:19.996" v="5" actId="47"/>
        <pc:sldMkLst>
          <pc:docMk/>
          <pc:sldMk cId="2124242477" sldId="268"/>
        </pc:sldMkLst>
      </pc:sldChg>
      <pc:sldChg chg="del">
        <pc:chgData name="Michael Winter" userId="71351d92-19d1-435e-973d-581427284b12" providerId="ADAL" clId="{653E40C8-081C-4AE3-A1D7-B6EAA6CAF475}" dt="2024-06-21T13:15:17.154" v="1" actId="47"/>
        <pc:sldMkLst>
          <pc:docMk/>
          <pc:sldMk cId="3823468282" sldId="269"/>
        </pc:sldMkLst>
      </pc:sldChg>
      <pc:sldChg chg="del">
        <pc:chgData name="Michael Winter" userId="71351d92-19d1-435e-973d-581427284b12" providerId="ADAL" clId="{653E40C8-081C-4AE3-A1D7-B6EAA6CAF475}" dt="2024-06-21T13:15:18.016" v="2" actId="47"/>
        <pc:sldMkLst>
          <pc:docMk/>
          <pc:sldMk cId="1845695657" sldId="27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D1D36-4DC0-A27F-109B-3D545EA85E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C5B90D0-4D7B-29E9-D5D0-F80AD45BC6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1098F0F-4A17-18AE-16D7-D4C93AE2125F}"/>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5" name="Footer Placeholder 4">
            <a:extLst>
              <a:ext uri="{FF2B5EF4-FFF2-40B4-BE49-F238E27FC236}">
                <a16:creationId xmlns:a16="http://schemas.microsoft.com/office/drawing/2014/main" id="{74A7CADE-7D46-DC87-08BF-44F37734EC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944392-C02E-EC55-9D13-395EEC7A6DC3}"/>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89286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67AD-6F11-EAF7-D0F8-E30C067530F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57B7E4-92A5-715F-6423-43984643C2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4CDF94-9143-97EC-28A8-9C4AE6CE90A9}"/>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5" name="Footer Placeholder 4">
            <a:extLst>
              <a:ext uri="{FF2B5EF4-FFF2-40B4-BE49-F238E27FC236}">
                <a16:creationId xmlns:a16="http://schemas.microsoft.com/office/drawing/2014/main" id="{1B447159-F665-CA62-4DCD-F8604AA769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B03188-5602-083C-4B50-F51E84794FD9}"/>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644459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FA117C-F03C-35BB-A8B4-D8113C00EFD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20E3BA-6C4B-C807-8111-A15EF8FA82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563773-0067-DDDA-C05B-EA1F2B832142}"/>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5" name="Footer Placeholder 4">
            <a:extLst>
              <a:ext uri="{FF2B5EF4-FFF2-40B4-BE49-F238E27FC236}">
                <a16:creationId xmlns:a16="http://schemas.microsoft.com/office/drawing/2014/main" id="{DF35E7C1-679A-1E60-204D-9467018FFD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C02132-B55B-75DF-6DB7-61C75EE11B28}"/>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2355326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E00E3-E155-2052-B03D-D840B923A1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BF1CA07-00B2-D335-23DE-B6E03F5DCF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B53643-6022-DBA7-F34A-F65D5300A24A}"/>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5" name="Footer Placeholder 4">
            <a:extLst>
              <a:ext uri="{FF2B5EF4-FFF2-40B4-BE49-F238E27FC236}">
                <a16:creationId xmlns:a16="http://schemas.microsoft.com/office/drawing/2014/main" id="{54B51E62-927D-B8B0-24B1-E1171A6F26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AEBE1C-B447-BB50-1CE7-D7F5EFFAFB34}"/>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4094512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980BE-6423-AE8F-B39F-7B4B15CCA0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C8F8688-C43B-4F3F-7C74-828F83572AB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C90BA8-539A-C1C8-34AD-9AAAFAFB4DD9}"/>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5" name="Footer Placeholder 4">
            <a:extLst>
              <a:ext uri="{FF2B5EF4-FFF2-40B4-BE49-F238E27FC236}">
                <a16:creationId xmlns:a16="http://schemas.microsoft.com/office/drawing/2014/main" id="{AEF2582B-ACB8-7673-3885-3D821B4FF5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990B72-4EBF-2D87-C29A-6B7538415CDD}"/>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2536496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C11F2-1472-6466-F598-4C4AAD111F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22C314-9FB7-E017-FB79-DC4DB043FA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B5D8427-EC91-BCA9-60AD-4C5C8C309B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7A8428-5477-D33A-0C37-1DBB3C5709DC}"/>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6" name="Footer Placeholder 5">
            <a:extLst>
              <a:ext uri="{FF2B5EF4-FFF2-40B4-BE49-F238E27FC236}">
                <a16:creationId xmlns:a16="http://schemas.microsoft.com/office/drawing/2014/main" id="{9EED3C67-7D50-9C3C-D15D-7727B7EF9D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087EE8-9ACC-BC47-5B63-1722D682F5AC}"/>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85086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FE748-25A6-E5FD-A02C-842BCE41FCD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70BF8F-35B5-B749-19F0-0917CCA833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CE9E1-7A85-7C0A-0B5D-96B7CE951D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DC8B2B8-F9AE-D154-771F-206A2D154D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EDFD31-1A0E-56BC-59A0-2862CD2A5D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800B759-8932-7B08-2BC4-7AED128A6AA6}"/>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8" name="Footer Placeholder 7">
            <a:extLst>
              <a:ext uri="{FF2B5EF4-FFF2-40B4-BE49-F238E27FC236}">
                <a16:creationId xmlns:a16="http://schemas.microsoft.com/office/drawing/2014/main" id="{743AD3CC-3AE9-ED44-0102-9A776A41E8B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2BC46F9-501A-539C-6C65-B0D460BBEE4A}"/>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077392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8BBAF-B261-8831-AA95-00543169EA6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3CE4101-880B-AB6C-DFBF-77FBFEB6D2F4}"/>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4" name="Footer Placeholder 3">
            <a:extLst>
              <a:ext uri="{FF2B5EF4-FFF2-40B4-BE49-F238E27FC236}">
                <a16:creationId xmlns:a16="http://schemas.microsoft.com/office/drawing/2014/main" id="{D155D0C8-C4BE-E42B-6C36-D2BEBF5F246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D68DC3-DF89-93D6-E4E1-E87E703E3743}"/>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092079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B57B89-735F-299E-1BA4-C98A0F8A9381}"/>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3" name="Footer Placeholder 2">
            <a:extLst>
              <a:ext uri="{FF2B5EF4-FFF2-40B4-BE49-F238E27FC236}">
                <a16:creationId xmlns:a16="http://schemas.microsoft.com/office/drawing/2014/main" id="{C3817CF7-5126-8A08-239D-308D1E841E7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D0F3B4-6A16-5A6B-6777-E0E85BAA7A22}"/>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890533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254D3-F412-D153-4BBF-38E34ACC20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FE14C24-8643-C562-AA70-C48432B366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3958E2D-EA84-84B1-B581-410539392D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DD4306-A62E-5C99-D0C8-73B7A37D2601}"/>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6" name="Footer Placeholder 5">
            <a:extLst>
              <a:ext uri="{FF2B5EF4-FFF2-40B4-BE49-F238E27FC236}">
                <a16:creationId xmlns:a16="http://schemas.microsoft.com/office/drawing/2014/main" id="{DFD0C6B3-4C0D-8AAB-1F63-2576FA48C0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FE2DA8-2EE1-7CF7-E87F-98716C15C4D5}"/>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12457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55BA3-A9FF-1774-5D0D-D0A8D06506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6B80096-AB0B-86D8-58C6-329F3D92B1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A597CA5-B6F3-9041-CD0A-4BC0DB3E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C627B8-40D7-9C44-E1E3-E89FD7F73DA6}"/>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6" name="Footer Placeholder 5">
            <a:extLst>
              <a:ext uri="{FF2B5EF4-FFF2-40B4-BE49-F238E27FC236}">
                <a16:creationId xmlns:a16="http://schemas.microsoft.com/office/drawing/2014/main" id="{C9266655-97D5-9F90-E119-A3240B54A2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8BE3D1-7986-93CF-5BD3-3BF5E4EF99EB}"/>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1344030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4B9839-B9E8-2635-D8ED-2FF416D324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D32D53A-1559-486A-5363-550D46E09E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777108-B934-DE7E-E9FE-74D5784BE7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45BC782-75F4-4CB8-B3BB-96EB900FA928}" type="datetimeFigureOut">
              <a:rPr lang="en-GB" smtClean="0"/>
              <a:t>21/06/2024</a:t>
            </a:fld>
            <a:endParaRPr lang="en-GB"/>
          </a:p>
        </p:txBody>
      </p:sp>
      <p:sp>
        <p:nvSpPr>
          <p:cNvPr id="5" name="Footer Placeholder 4">
            <a:extLst>
              <a:ext uri="{FF2B5EF4-FFF2-40B4-BE49-F238E27FC236}">
                <a16:creationId xmlns:a16="http://schemas.microsoft.com/office/drawing/2014/main" id="{257FA489-E987-020C-3489-642CD8EAB3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D7DB080-AC4D-A565-9EB7-7F7D2F9182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B6EF400-51FB-4B7A-BA00-9044B1B3D3AD}" type="slidenum">
              <a:rPr lang="en-GB" smtClean="0"/>
              <a:t>‹#›</a:t>
            </a:fld>
            <a:endParaRPr lang="en-GB"/>
          </a:p>
        </p:txBody>
      </p:sp>
    </p:spTree>
    <p:extLst>
      <p:ext uri="{BB962C8B-B14F-4D97-AF65-F5344CB8AC3E}">
        <p14:creationId xmlns:p14="http://schemas.microsoft.com/office/powerpoint/2010/main" val="3248592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C2484-5650-BC15-8A6B-DD4F97F0D2C9}"/>
              </a:ext>
            </a:extLst>
          </p:cNvPr>
          <p:cNvSpPr>
            <a:spLocks noGrp="1"/>
          </p:cNvSpPr>
          <p:nvPr>
            <p:ph type="ctrTitle"/>
          </p:nvPr>
        </p:nvSpPr>
        <p:spPr>
          <a:xfrm>
            <a:off x="1524000" y="2235200"/>
            <a:ext cx="9144000" cy="2387600"/>
          </a:xfrm>
        </p:spPr>
        <p:txBody>
          <a:bodyPr>
            <a:normAutofit fontScale="90000"/>
          </a:bodyPr>
          <a:lstStyle/>
          <a:p>
            <a:r>
              <a:rPr lang="en-GB" dirty="0"/>
              <a:t>Sports Facilities Provision Survey</a:t>
            </a:r>
            <a:br>
              <a:rPr lang="en-GB" dirty="0"/>
            </a:br>
            <a:br>
              <a:rPr lang="en-GB" dirty="0"/>
            </a:br>
            <a:r>
              <a:rPr lang="en-GB" i="1" dirty="0"/>
              <a:t>Other Sites</a:t>
            </a:r>
          </a:p>
        </p:txBody>
      </p:sp>
    </p:spTree>
    <p:extLst>
      <p:ext uri="{BB962C8B-B14F-4D97-AF65-F5344CB8AC3E}">
        <p14:creationId xmlns:p14="http://schemas.microsoft.com/office/powerpoint/2010/main" val="755266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Other Sites</a:t>
            </a:r>
          </a:p>
        </p:txBody>
      </p:sp>
      <p:sp>
        <p:nvSpPr>
          <p:cNvPr id="3" name="Content Placeholder 2">
            <a:extLst>
              <a:ext uri="{FF2B5EF4-FFF2-40B4-BE49-F238E27FC236}">
                <a16:creationId xmlns:a16="http://schemas.microsoft.com/office/drawing/2014/main" id="{E13AE403-27A3-F2EB-E46E-FAD88FC66761}"/>
              </a:ext>
            </a:extLst>
          </p:cNvPr>
          <p:cNvSpPr>
            <a:spLocks noGrp="1"/>
          </p:cNvSpPr>
          <p:nvPr>
            <p:ph idx="1"/>
          </p:nvPr>
        </p:nvSpPr>
        <p:spPr>
          <a:xfrm>
            <a:off x="838200" y="1432243"/>
            <a:ext cx="10515600" cy="1119594"/>
          </a:xfrm>
        </p:spPr>
        <p:txBody>
          <a:bodyPr>
            <a:normAutofit/>
          </a:bodyPr>
          <a:lstStyle/>
          <a:p>
            <a:pPr marL="0" indent="0">
              <a:buNone/>
            </a:pPr>
            <a:r>
              <a:rPr lang="en-GB" sz="1800" dirty="0"/>
              <a:t>At the end of the survey, people were invited to suggest other sites that could be considered and what facilities could be installed there.  These have been sorted into Town Council assets and other landowners.</a:t>
            </a:r>
          </a:p>
        </p:txBody>
      </p:sp>
      <p:sp>
        <p:nvSpPr>
          <p:cNvPr id="4" name="TextBox 3">
            <a:extLst>
              <a:ext uri="{FF2B5EF4-FFF2-40B4-BE49-F238E27FC236}">
                <a16:creationId xmlns:a16="http://schemas.microsoft.com/office/drawing/2014/main" id="{C359581F-96E8-2E01-BACD-8A0D9242D454}"/>
              </a:ext>
            </a:extLst>
          </p:cNvPr>
          <p:cNvSpPr txBox="1"/>
          <p:nvPr/>
        </p:nvSpPr>
        <p:spPr>
          <a:xfrm>
            <a:off x="838200" y="2438806"/>
            <a:ext cx="4848446" cy="17543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wrap="square" rtlCol="0">
            <a:spAutoFit/>
          </a:bodyPr>
          <a:lstStyle/>
          <a:p>
            <a:pPr algn="ctr"/>
            <a:r>
              <a:rPr lang="en-GB" b="1" dirty="0"/>
              <a:t>LTC Assets:</a:t>
            </a:r>
          </a:p>
          <a:p>
            <a:pPr marL="285750" indent="-285750">
              <a:buFont typeface="Arial" panose="020B0604020202020204" pitchFamily="34" charset="0"/>
              <a:buChar char="•"/>
            </a:pPr>
            <a:r>
              <a:rPr lang="en-GB" dirty="0"/>
              <a:t>Opposite Sparrows Nest towards seafront (The Ness)</a:t>
            </a:r>
          </a:p>
          <a:p>
            <a:pPr marL="285750" indent="-285750">
              <a:buFont typeface="Arial" panose="020B0604020202020204" pitchFamily="34" charset="0"/>
              <a:buChar char="•"/>
            </a:pPr>
            <a:r>
              <a:rPr lang="en-GB" dirty="0"/>
              <a:t>Britten Road/Kirkley Road</a:t>
            </a:r>
          </a:p>
          <a:p>
            <a:pPr marL="285750" indent="-285750">
              <a:buFont typeface="Arial" panose="020B0604020202020204" pitchFamily="34" charset="0"/>
              <a:buChar char="•"/>
            </a:pPr>
            <a:r>
              <a:rPr lang="en-GB" dirty="0"/>
              <a:t>GELP</a:t>
            </a:r>
          </a:p>
          <a:p>
            <a:pPr marL="285750" indent="-285750">
              <a:buFont typeface="Arial" panose="020B0604020202020204" pitchFamily="34" charset="0"/>
              <a:buChar char="•"/>
            </a:pPr>
            <a:r>
              <a:rPr lang="en-GB" dirty="0"/>
              <a:t>Cotman Close</a:t>
            </a:r>
          </a:p>
        </p:txBody>
      </p:sp>
      <p:sp>
        <p:nvSpPr>
          <p:cNvPr id="5" name="TextBox 4">
            <a:extLst>
              <a:ext uri="{FF2B5EF4-FFF2-40B4-BE49-F238E27FC236}">
                <a16:creationId xmlns:a16="http://schemas.microsoft.com/office/drawing/2014/main" id="{86555F1E-FB1A-98DE-848F-D6A18BDBF59D}"/>
              </a:ext>
            </a:extLst>
          </p:cNvPr>
          <p:cNvSpPr txBox="1"/>
          <p:nvPr/>
        </p:nvSpPr>
        <p:spPr>
          <a:xfrm>
            <a:off x="6096000" y="2438806"/>
            <a:ext cx="4848446" cy="424731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pPr algn="ctr"/>
            <a:r>
              <a:rPr lang="en-GB" b="1" dirty="0"/>
              <a:t>Non-LTC sites:</a:t>
            </a:r>
          </a:p>
          <a:p>
            <a:pPr marL="285750" indent="-285750">
              <a:buFont typeface="Arial" panose="020B0604020202020204" pitchFamily="34" charset="0"/>
              <a:buChar char="•"/>
            </a:pPr>
            <a:r>
              <a:rPr lang="en-GB" dirty="0" err="1"/>
              <a:t>Everetts</a:t>
            </a:r>
            <a:r>
              <a:rPr lang="en-GB" dirty="0"/>
              <a:t> Park</a:t>
            </a:r>
          </a:p>
          <a:p>
            <a:pPr marL="285750" indent="-285750">
              <a:buFont typeface="Arial" panose="020B0604020202020204" pitchFamily="34" charset="0"/>
              <a:buChar char="•"/>
            </a:pPr>
            <a:r>
              <a:rPr lang="en-GB" dirty="0"/>
              <a:t>Barnards Meadow</a:t>
            </a:r>
          </a:p>
          <a:p>
            <a:pPr marL="285750" indent="-285750">
              <a:buFont typeface="Arial" panose="020B0604020202020204" pitchFamily="34" charset="0"/>
              <a:buChar char="•"/>
            </a:pPr>
            <a:r>
              <a:rPr lang="en-GB" dirty="0" err="1"/>
              <a:t>Bixley</a:t>
            </a:r>
            <a:r>
              <a:rPr lang="en-GB" dirty="0"/>
              <a:t> Green</a:t>
            </a:r>
          </a:p>
          <a:p>
            <a:pPr marL="285750" indent="-285750">
              <a:buFont typeface="Arial" panose="020B0604020202020204" pitchFamily="34" charset="0"/>
              <a:buChar char="•"/>
            </a:pPr>
            <a:r>
              <a:rPr lang="en-GB" dirty="0"/>
              <a:t>Seafront/Beach</a:t>
            </a:r>
          </a:p>
          <a:p>
            <a:pPr marL="285750" indent="-285750">
              <a:buFont typeface="Arial" panose="020B0604020202020204" pitchFamily="34" charset="0"/>
              <a:buChar char="•"/>
            </a:pPr>
            <a:r>
              <a:rPr lang="en-GB" dirty="0"/>
              <a:t>Slaters Pit</a:t>
            </a:r>
          </a:p>
          <a:p>
            <a:pPr marL="285750" indent="-285750">
              <a:buFont typeface="Arial" panose="020B0604020202020204" pitchFamily="34" charset="0"/>
              <a:buChar char="•"/>
            </a:pPr>
            <a:r>
              <a:rPr lang="en-GB" dirty="0"/>
              <a:t>Dip Farm</a:t>
            </a:r>
          </a:p>
          <a:p>
            <a:pPr marL="285750" indent="-285750">
              <a:buFont typeface="Arial" panose="020B0604020202020204" pitchFamily="34" charset="0"/>
              <a:buChar char="•"/>
            </a:pPr>
            <a:r>
              <a:rPr lang="en-GB" dirty="0" err="1"/>
              <a:t>Pakefield</a:t>
            </a:r>
            <a:r>
              <a:rPr lang="en-GB" dirty="0"/>
              <a:t> Park/</a:t>
            </a:r>
            <a:r>
              <a:rPr lang="en-GB" dirty="0" err="1"/>
              <a:t>Pakefield</a:t>
            </a:r>
            <a:r>
              <a:rPr lang="en-GB" dirty="0"/>
              <a:t> Cliff</a:t>
            </a:r>
          </a:p>
          <a:p>
            <a:pPr marL="285750" indent="-285750">
              <a:buFont typeface="Arial" panose="020B0604020202020204" pitchFamily="34" charset="0"/>
              <a:buChar char="•"/>
            </a:pPr>
            <a:r>
              <a:rPr lang="en-GB" dirty="0"/>
              <a:t>Brownfield Areas near 3</a:t>
            </a:r>
            <a:r>
              <a:rPr lang="en-GB" baseline="30000" dirty="0"/>
              <a:t>rd</a:t>
            </a:r>
            <a:r>
              <a:rPr lang="en-GB" dirty="0"/>
              <a:t> Crossing</a:t>
            </a:r>
          </a:p>
          <a:p>
            <a:pPr marL="285750" indent="-285750">
              <a:buFont typeface="Arial" panose="020B0604020202020204" pitchFamily="34" charset="0"/>
              <a:buChar char="•"/>
            </a:pPr>
            <a:r>
              <a:rPr lang="en-GB" dirty="0"/>
              <a:t>North Denes</a:t>
            </a:r>
          </a:p>
          <a:p>
            <a:pPr marL="285750" indent="-285750">
              <a:buFont typeface="Arial" panose="020B0604020202020204" pitchFamily="34" charset="0"/>
              <a:buChar char="•"/>
            </a:pPr>
            <a:r>
              <a:rPr lang="en-GB" dirty="0"/>
              <a:t>Carlton Meadow</a:t>
            </a:r>
          </a:p>
          <a:p>
            <a:pPr marL="285750" indent="-285750">
              <a:buFont typeface="Arial" panose="020B0604020202020204" pitchFamily="34" charset="0"/>
              <a:buChar char="•"/>
            </a:pPr>
            <a:r>
              <a:rPr lang="en-GB" dirty="0" err="1"/>
              <a:t>Corton</a:t>
            </a:r>
            <a:r>
              <a:rPr lang="en-GB" dirty="0"/>
              <a:t> Playing Field</a:t>
            </a:r>
          </a:p>
          <a:p>
            <a:pPr marL="285750" indent="-285750">
              <a:buFont typeface="Arial" panose="020B0604020202020204" pitchFamily="34" charset="0"/>
              <a:buChar char="•"/>
            </a:pPr>
            <a:r>
              <a:rPr lang="en-GB" dirty="0"/>
              <a:t>East Point Academy</a:t>
            </a:r>
          </a:p>
          <a:p>
            <a:pPr marL="285750" indent="-285750">
              <a:buFont typeface="Arial" panose="020B0604020202020204" pitchFamily="34" charset="0"/>
              <a:buChar char="•"/>
            </a:pPr>
            <a:r>
              <a:rPr lang="en-GB" dirty="0"/>
              <a:t>Carlton Colville</a:t>
            </a:r>
          </a:p>
          <a:p>
            <a:pPr marL="285750" indent="-285750">
              <a:buFont typeface="Arial" panose="020B0604020202020204" pitchFamily="34" charset="0"/>
              <a:buChar char="•"/>
            </a:pPr>
            <a:r>
              <a:rPr lang="en-GB" dirty="0"/>
              <a:t>Deepdale Park</a:t>
            </a:r>
          </a:p>
        </p:txBody>
      </p:sp>
    </p:spTree>
    <p:extLst>
      <p:ext uri="{BB962C8B-B14F-4D97-AF65-F5344CB8AC3E}">
        <p14:creationId xmlns:p14="http://schemas.microsoft.com/office/powerpoint/2010/main" val="1481428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LTC Assets:</a:t>
            </a:r>
          </a:p>
        </p:txBody>
      </p:sp>
      <p:sp>
        <p:nvSpPr>
          <p:cNvPr id="8" name="Content Placeholder 2">
            <a:extLst>
              <a:ext uri="{FF2B5EF4-FFF2-40B4-BE49-F238E27FC236}">
                <a16:creationId xmlns:a16="http://schemas.microsoft.com/office/drawing/2014/main" id="{DE65F297-C54A-02F8-1B26-594523EB370A}"/>
              </a:ext>
            </a:extLst>
          </p:cNvPr>
          <p:cNvSpPr>
            <a:spLocks noGrp="1"/>
          </p:cNvSpPr>
          <p:nvPr>
            <p:ph idx="1"/>
          </p:nvPr>
        </p:nvSpPr>
        <p:spPr>
          <a:xfrm>
            <a:off x="838200" y="1432243"/>
            <a:ext cx="10515600" cy="1119594"/>
          </a:xfrm>
        </p:spPr>
        <p:txBody>
          <a:bodyPr>
            <a:normAutofit/>
          </a:bodyPr>
          <a:lstStyle/>
          <a:p>
            <a:pPr marL="0" indent="0">
              <a:buNone/>
            </a:pPr>
            <a:r>
              <a:rPr lang="en-GB" sz="1800" dirty="0"/>
              <a:t>With the four sites that are LTC assets, here are the comments of the type of facilities suggested</a:t>
            </a:r>
          </a:p>
        </p:txBody>
      </p:sp>
      <p:graphicFrame>
        <p:nvGraphicFramePr>
          <p:cNvPr id="9" name="Table 8">
            <a:extLst>
              <a:ext uri="{FF2B5EF4-FFF2-40B4-BE49-F238E27FC236}">
                <a16:creationId xmlns:a16="http://schemas.microsoft.com/office/drawing/2014/main" id="{37ABF3C3-2BCA-1AB6-EAE4-4FE4786BB294}"/>
              </a:ext>
            </a:extLst>
          </p:cNvPr>
          <p:cNvGraphicFramePr>
            <a:graphicFrameLocks noGrp="1"/>
          </p:cNvGraphicFramePr>
          <p:nvPr>
            <p:extLst>
              <p:ext uri="{D42A27DB-BD31-4B8C-83A1-F6EECF244321}">
                <p14:modId xmlns:p14="http://schemas.microsoft.com/office/powerpoint/2010/main" val="3363390533"/>
              </p:ext>
            </p:extLst>
          </p:nvPr>
        </p:nvGraphicFramePr>
        <p:xfrm>
          <a:off x="2032000" y="2308641"/>
          <a:ext cx="8128000" cy="32156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740492692"/>
                    </a:ext>
                  </a:extLst>
                </a:gridCol>
                <a:gridCol w="4064000">
                  <a:extLst>
                    <a:ext uri="{9D8B030D-6E8A-4147-A177-3AD203B41FA5}">
                      <a16:colId xmlns:a16="http://schemas.microsoft.com/office/drawing/2014/main" val="3124132175"/>
                    </a:ext>
                  </a:extLst>
                </a:gridCol>
              </a:tblGrid>
              <a:tr h="370840">
                <a:tc>
                  <a:txBody>
                    <a:bodyPr/>
                    <a:lstStyle/>
                    <a:p>
                      <a:r>
                        <a:rPr lang="en-GB" dirty="0"/>
                        <a:t>Site</a:t>
                      </a:r>
                    </a:p>
                  </a:txBody>
                  <a:tcPr/>
                </a:tc>
                <a:tc>
                  <a:txBody>
                    <a:bodyPr/>
                    <a:lstStyle/>
                    <a:p>
                      <a:r>
                        <a:rPr lang="en-GB" dirty="0"/>
                        <a:t>Comment</a:t>
                      </a:r>
                    </a:p>
                  </a:txBody>
                  <a:tcPr/>
                </a:tc>
                <a:extLst>
                  <a:ext uri="{0D108BD9-81ED-4DB2-BD59-A6C34878D82A}">
                    <a16:rowId xmlns:a16="http://schemas.microsoft.com/office/drawing/2014/main" val="3550697378"/>
                  </a:ext>
                </a:extLst>
              </a:tr>
              <a:tr h="370840">
                <a:tc>
                  <a:txBody>
                    <a:bodyPr/>
                    <a:lstStyle/>
                    <a:p>
                      <a:r>
                        <a:rPr lang="en-GB" dirty="0"/>
                        <a:t>The Ness</a:t>
                      </a:r>
                    </a:p>
                  </a:txBody>
                  <a:tcPr/>
                </a:tc>
                <a:tc>
                  <a:txBody>
                    <a:bodyPr/>
                    <a:lstStyle/>
                    <a:p>
                      <a:r>
                        <a:rPr lang="en-GB" dirty="0"/>
                        <a:t>Football pitch and skateboard park</a:t>
                      </a:r>
                    </a:p>
                  </a:txBody>
                  <a:tcPr/>
                </a:tc>
                <a:extLst>
                  <a:ext uri="{0D108BD9-81ED-4DB2-BD59-A6C34878D82A}">
                    <a16:rowId xmlns:a16="http://schemas.microsoft.com/office/drawing/2014/main" val="2804880258"/>
                  </a:ext>
                </a:extLst>
              </a:tr>
              <a:tr h="370840">
                <a:tc>
                  <a:txBody>
                    <a:bodyPr/>
                    <a:lstStyle/>
                    <a:p>
                      <a:r>
                        <a:rPr lang="en-GB" dirty="0"/>
                        <a:t>Britten Road/Kirkley Road</a:t>
                      </a:r>
                    </a:p>
                  </a:txBody>
                  <a:tcPr/>
                </a:tc>
                <a:tc>
                  <a:txBody>
                    <a:bodyPr/>
                    <a:lstStyle/>
                    <a:p>
                      <a:r>
                        <a:rPr lang="en-GB" dirty="0"/>
                        <a:t>Better lighting and planting and seating </a:t>
                      </a:r>
                    </a:p>
                  </a:txBody>
                  <a:tcPr/>
                </a:tc>
                <a:extLst>
                  <a:ext uri="{0D108BD9-81ED-4DB2-BD59-A6C34878D82A}">
                    <a16:rowId xmlns:a16="http://schemas.microsoft.com/office/drawing/2014/main" val="683528824"/>
                  </a:ext>
                </a:extLst>
              </a:tr>
              <a:tr h="370840">
                <a:tc>
                  <a:txBody>
                    <a:bodyPr/>
                    <a:lstStyle/>
                    <a:p>
                      <a:r>
                        <a:rPr lang="en-GB" dirty="0"/>
                        <a:t>GELP</a:t>
                      </a:r>
                    </a:p>
                  </a:txBody>
                  <a:tcPr/>
                </a:tc>
                <a:tc>
                  <a:txBody>
                    <a:bodyPr/>
                    <a:lstStyle/>
                    <a:p>
                      <a:r>
                        <a:rPr lang="en-GB" dirty="0"/>
                        <a:t>Small nature-themed play area with sensory and wheelchair-accessible equipment / outdoor fitness equipment</a:t>
                      </a:r>
                    </a:p>
                  </a:txBody>
                  <a:tcPr/>
                </a:tc>
                <a:extLst>
                  <a:ext uri="{0D108BD9-81ED-4DB2-BD59-A6C34878D82A}">
                    <a16:rowId xmlns:a16="http://schemas.microsoft.com/office/drawing/2014/main" val="666272527"/>
                  </a:ext>
                </a:extLst>
              </a:tr>
              <a:tr h="370840">
                <a:tc>
                  <a:txBody>
                    <a:bodyPr/>
                    <a:lstStyle/>
                    <a:p>
                      <a:r>
                        <a:rPr lang="en-GB" dirty="0"/>
                        <a:t>Cotman Close</a:t>
                      </a:r>
                    </a:p>
                  </a:txBody>
                  <a:tcPr/>
                </a:tc>
                <a:tc>
                  <a:txBody>
                    <a:bodyPr/>
                    <a:lstStyle/>
                    <a:p>
                      <a:r>
                        <a:rPr lang="en-GB" dirty="0"/>
                        <a:t>Expand play area to include hopscotch pad and games tables, and fence off from rest of site.  Lay path from Cotman Close entrance to play area.</a:t>
                      </a:r>
                    </a:p>
                  </a:txBody>
                  <a:tcPr/>
                </a:tc>
                <a:extLst>
                  <a:ext uri="{0D108BD9-81ED-4DB2-BD59-A6C34878D82A}">
                    <a16:rowId xmlns:a16="http://schemas.microsoft.com/office/drawing/2014/main" val="4085808806"/>
                  </a:ext>
                </a:extLst>
              </a:tr>
            </a:tbl>
          </a:graphicData>
        </a:graphic>
      </p:graphicFrame>
    </p:spTree>
    <p:extLst>
      <p:ext uri="{BB962C8B-B14F-4D97-AF65-F5344CB8AC3E}">
        <p14:creationId xmlns:p14="http://schemas.microsoft.com/office/powerpoint/2010/main" val="2612151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Other Facilities:</a:t>
            </a:r>
          </a:p>
        </p:txBody>
      </p:sp>
      <p:sp>
        <p:nvSpPr>
          <p:cNvPr id="8" name="Content Placeholder 2">
            <a:extLst>
              <a:ext uri="{FF2B5EF4-FFF2-40B4-BE49-F238E27FC236}">
                <a16:creationId xmlns:a16="http://schemas.microsoft.com/office/drawing/2014/main" id="{DE65F297-C54A-02F8-1B26-594523EB370A}"/>
              </a:ext>
            </a:extLst>
          </p:cNvPr>
          <p:cNvSpPr>
            <a:spLocks noGrp="1"/>
          </p:cNvSpPr>
          <p:nvPr>
            <p:ph idx="1"/>
          </p:nvPr>
        </p:nvSpPr>
        <p:spPr>
          <a:xfrm>
            <a:off x="838200" y="1432243"/>
            <a:ext cx="10515600" cy="662371"/>
          </a:xfrm>
        </p:spPr>
        <p:txBody>
          <a:bodyPr>
            <a:normAutofit/>
          </a:bodyPr>
          <a:lstStyle/>
          <a:p>
            <a:pPr marL="0" indent="0">
              <a:buNone/>
            </a:pPr>
            <a:r>
              <a:rPr lang="en-GB" sz="2000" dirty="0"/>
              <a:t>Members of the public also suggest other facilities that weren’t mentioned in the rest of the survey.  These were mentioned for other sites but are listed here to give a range of ideas.</a:t>
            </a:r>
          </a:p>
        </p:txBody>
      </p:sp>
      <p:sp>
        <p:nvSpPr>
          <p:cNvPr id="3" name="Content Placeholder 2">
            <a:extLst>
              <a:ext uri="{FF2B5EF4-FFF2-40B4-BE49-F238E27FC236}">
                <a16:creationId xmlns:a16="http://schemas.microsoft.com/office/drawing/2014/main" id="{8EFC0CD6-81C7-9C5E-C132-9BDF76FC9523}"/>
              </a:ext>
            </a:extLst>
          </p:cNvPr>
          <p:cNvSpPr txBox="1">
            <a:spLocks/>
          </p:cNvSpPr>
          <p:nvPr/>
        </p:nvSpPr>
        <p:spPr>
          <a:xfrm>
            <a:off x="838200" y="2941102"/>
            <a:ext cx="4797056" cy="36445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Lido</a:t>
            </a:r>
          </a:p>
          <a:p>
            <a:r>
              <a:rPr lang="en-GB" dirty="0"/>
              <a:t>Volleyball Nets</a:t>
            </a:r>
          </a:p>
          <a:p>
            <a:r>
              <a:rPr lang="en-GB" dirty="0"/>
              <a:t>Netball Courts</a:t>
            </a:r>
          </a:p>
          <a:p>
            <a:r>
              <a:rPr lang="en-GB" dirty="0"/>
              <a:t>Outdoor Pool</a:t>
            </a:r>
          </a:p>
          <a:p>
            <a:r>
              <a:rPr lang="en-GB" dirty="0"/>
              <a:t>MTB Trails and Routes</a:t>
            </a:r>
          </a:p>
        </p:txBody>
      </p:sp>
      <p:sp>
        <p:nvSpPr>
          <p:cNvPr id="4" name="Content Placeholder 2">
            <a:extLst>
              <a:ext uri="{FF2B5EF4-FFF2-40B4-BE49-F238E27FC236}">
                <a16:creationId xmlns:a16="http://schemas.microsoft.com/office/drawing/2014/main" id="{17C3F769-88BE-CE87-A961-EB70EB55DAE1}"/>
              </a:ext>
            </a:extLst>
          </p:cNvPr>
          <p:cNvSpPr txBox="1">
            <a:spLocks/>
          </p:cNvSpPr>
          <p:nvPr/>
        </p:nvSpPr>
        <p:spPr>
          <a:xfrm>
            <a:off x="6944832" y="2941102"/>
            <a:ext cx="3053316" cy="36445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Hockey</a:t>
            </a:r>
          </a:p>
          <a:p>
            <a:r>
              <a:rPr lang="en-GB" dirty="0"/>
              <a:t>Pitch and Putt</a:t>
            </a:r>
          </a:p>
          <a:p>
            <a:r>
              <a:rPr lang="en-GB" dirty="0"/>
              <a:t>Athletics</a:t>
            </a:r>
          </a:p>
          <a:p>
            <a:r>
              <a:rPr lang="en-GB" dirty="0"/>
              <a:t>Crazy Golf</a:t>
            </a:r>
          </a:p>
        </p:txBody>
      </p:sp>
    </p:spTree>
    <p:extLst>
      <p:ext uri="{BB962C8B-B14F-4D97-AF65-F5344CB8AC3E}">
        <p14:creationId xmlns:p14="http://schemas.microsoft.com/office/powerpoint/2010/main" val="13599877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5A55023E9AD24D9C378EBC281C0874" ma:contentTypeVersion="15" ma:contentTypeDescription="Create a new document." ma:contentTypeScope="" ma:versionID="fad2364758f7724727036a8b25108ff2">
  <xsd:schema xmlns:xsd="http://www.w3.org/2001/XMLSchema" xmlns:xs="http://www.w3.org/2001/XMLSchema" xmlns:p="http://schemas.microsoft.com/office/2006/metadata/properties" xmlns:ns2="9eea002c-9396-4e1c-90ba-81fd5c5bb57d" xmlns:ns3="7e618911-af4d-44ef-8a76-c69d29542036" targetNamespace="http://schemas.microsoft.com/office/2006/metadata/properties" ma:root="true" ma:fieldsID="597beaffedbe4e43c50b55bdf72ed036" ns2:_="" ns3:_="">
    <xsd:import namespace="9eea002c-9396-4e1c-90ba-81fd5c5bb57d"/>
    <xsd:import namespace="7e618911-af4d-44ef-8a76-c69d2954203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DateTaken"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ea002c-9396-4e1c-90ba-81fd5c5bb5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e8306dc-c898-4ddd-93ba-ebfdadd862e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618911-af4d-44ef-8a76-c69d2954203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070b59c-354c-4cd2-9235-82660625087c}" ma:internalName="TaxCatchAll" ma:showField="CatchAllData" ma:web="7e618911-af4d-44ef-8a76-c69d29542036">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e618911-af4d-44ef-8a76-c69d29542036" xsi:nil="true"/>
    <lcf76f155ced4ddcb4097134ff3c332f xmlns="9eea002c-9396-4e1c-90ba-81fd5c5bb57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524B29A-5D20-4944-8927-F280AFC325E8}"/>
</file>

<file path=customXml/itemProps2.xml><?xml version="1.0" encoding="utf-8"?>
<ds:datastoreItem xmlns:ds="http://schemas.openxmlformats.org/officeDocument/2006/customXml" ds:itemID="{7185140B-ECE7-48F7-AFFC-C40C454AC96B}"/>
</file>

<file path=customXml/itemProps3.xml><?xml version="1.0" encoding="utf-8"?>
<ds:datastoreItem xmlns:ds="http://schemas.openxmlformats.org/officeDocument/2006/customXml" ds:itemID="{E25B1024-9904-4501-B210-5F4941DACA2C}"/>
</file>

<file path=docProps/app.xml><?xml version="1.0" encoding="utf-8"?>
<Properties xmlns="http://schemas.openxmlformats.org/officeDocument/2006/extended-properties" xmlns:vt="http://schemas.openxmlformats.org/officeDocument/2006/docPropsVTypes">
  <TotalTime>1765</TotalTime>
  <Words>251</Words>
  <Application>Microsoft Office PowerPoint</Application>
  <PresentationFormat>Widescreen</PresentationFormat>
  <Paragraphs>46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Aptos</vt:lpstr>
      <vt:lpstr>Aptos Display</vt:lpstr>
      <vt:lpstr>Arial</vt:lpstr>
      <vt:lpstr>Office Theme</vt:lpstr>
      <vt:lpstr>Sports Facilities Provision Survey  Other Sites</vt:lpstr>
      <vt:lpstr>Other Sites</vt:lpstr>
      <vt:lpstr>LTC Assets:</vt:lpstr>
      <vt:lpstr>Other Facilities: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Sports Facilities Provision Survey</dc:title>
  <dc:creator>Michael Winter</dc:creator>
  <cp:lastModifiedBy>Michael Winter</cp:lastModifiedBy>
  <cp:revision>7</cp:revision>
  <dcterms:created xsi:type="dcterms:W3CDTF">2024-04-15T13:09:43Z</dcterms:created>
  <dcterms:modified xsi:type="dcterms:W3CDTF">2024-06-21T13:44:23Z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0x010100EB5A55023E9AD24D9C378EBC281C0874</vt:lpwstr>
  </property>
</Properties>
</file>