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8" r:id="rId7"/>
    <p:sldId id="263" r:id="rId8"/>
    <p:sldId id="272" r:id="rId9"/>
    <p:sldId id="264" r:id="rId10"/>
    <p:sldId id="271" r:id="rId11"/>
    <p:sldId id="273" r:id="rId12"/>
    <p:sldId id="266" r:id="rId13"/>
    <p:sldId id="274" r:id="rId14"/>
    <p:sldId id="275" r:id="rId15"/>
    <p:sldId id="276" r:id="rId16"/>
    <p:sldId id="269"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F37A33-BAF6-4A66-9FEA-E067406B6E18}" v="41" dt="2024-06-20T15:09:46.0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65" d="100"/>
          <a:sy n="65" d="100"/>
        </p:scale>
        <p:origin x="724" y="-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27"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Winter" userId="71351d92-19d1-435e-973d-581427284b12" providerId="ADAL" clId="{0CF37A33-BAF6-4A66-9FEA-E067406B6E18}"/>
    <pc:docChg chg="undo custSel addSld modSld sldOrd">
      <pc:chgData name="Michael Winter" userId="71351d92-19d1-435e-973d-581427284b12" providerId="ADAL" clId="{0CF37A33-BAF6-4A66-9FEA-E067406B6E18}" dt="2024-06-20T15:10:09.938" v="3875" actId="1076"/>
      <pc:docMkLst>
        <pc:docMk/>
      </pc:docMkLst>
      <pc:sldChg chg="modSp mod">
        <pc:chgData name="Michael Winter" userId="71351d92-19d1-435e-973d-581427284b12" providerId="ADAL" clId="{0CF37A33-BAF6-4A66-9FEA-E067406B6E18}" dt="2024-06-20T11:09:00.776" v="18" actId="20577"/>
        <pc:sldMkLst>
          <pc:docMk/>
          <pc:sldMk cId="755266462" sldId="256"/>
        </pc:sldMkLst>
        <pc:spChg chg="mod">
          <ac:chgData name="Michael Winter" userId="71351d92-19d1-435e-973d-581427284b12" providerId="ADAL" clId="{0CF37A33-BAF6-4A66-9FEA-E067406B6E18}" dt="2024-06-20T11:09:00.776" v="18" actId="20577"/>
          <ac:spMkLst>
            <pc:docMk/>
            <pc:sldMk cId="755266462" sldId="256"/>
            <ac:spMk id="2" creationId="{167C2484-5650-BC15-8A6B-DD4F97F0D2C9}"/>
          </ac:spMkLst>
        </pc:spChg>
      </pc:sldChg>
      <pc:sldChg chg="modSp mod">
        <pc:chgData name="Michael Winter" userId="71351d92-19d1-435e-973d-581427284b12" providerId="ADAL" clId="{0CF37A33-BAF6-4A66-9FEA-E067406B6E18}" dt="2024-06-20T11:11:11.770" v="132" actId="20577"/>
        <pc:sldMkLst>
          <pc:docMk/>
          <pc:sldMk cId="1481428112" sldId="259"/>
        </pc:sldMkLst>
        <pc:spChg chg="mod">
          <ac:chgData name="Michael Winter" userId="71351d92-19d1-435e-973d-581427284b12" providerId="ADAL" clId="{0CF37A33-BAF6-4A66-9FEA-E067406B6E18}" dt="2024-06-20T11:09:09.697" v="37" actId="20577"/>
          <ac:spMkLst>
            <pc:docMk/>
            <pc:sldMk cId="1481428112" sldId="259"/>
            <ac:spMk id="2" creationId="{B2D840B4-836E-C6B7-3BFA-36F9237B64FD}"/>
          </ac:spMkLst>
        </pc:spChg>
        <pc:spChg chg="mod">
          <ac:chgData name="Michael Winter" userId="71351d92-19d1-435e-973d-581427284b12" providerId="ADAL" clId="{0CF37A33-BAF6-4A66-9FEA-E067406B6E18}" dt="2024-06-20T11:11:11.770" v="132" actId="20577"/>
          <ac:spMkLst>
            <pc:docMk/>
            <pc:sldMk cId="1481428112" sldId="259"/>
            <ac:spMk id="3" creationId="{E13AE403-27A3-F2EB-E46E-FAD88FC66761}"/>
          </ac:spMkLst>
        </pc:spChg>
      </pc:sldChg>
      <pc:sldChg chg="addSp delSp modSp mod">
        <pc:chgData name="Michael Winter" userId="71351d92-19d1-435e-973d-581427284b12" providerId="ADAL" clId="{0CF37A33-BAF6-4A66-9FEA-E067406B6E18}" dt="2024-06-20T11:16:21.208" v="242" actId="20577"/>
        <pc:sldMkLst>
          <pc:docMk/>
          <pc:sldMk cId="1179968749" sldId="260"/>
        </pc:sldMkLst>
        <pc:spChg chg="mod">
          <ac:chgData name="Michael Winter" userId="71351d92-19d1-435e-973d-581427284b12" providerId="ADAL" clId="{0CF37A33-BAF6-4A66-9FEA-E067406B6E18}" dt="2024-06-20T11:11:20.617" v="153" actId="20577"/>
          <ac:spMkLst>
            <pc:docMk/>
            <pc:sldMk cId="1179968749" sldId="260"/>
            <ac:spMk id="2" creationId="{B2D840B4-836E-C6B7-3BFA-36F9237B64FD}"/>
          </ac:spMkLst>
        </pc:spChg>
        <pc:spChg chg="mod">
          <ac:chgData name="Michael Winter" userId="71351d92-19d1-435e-973d-581427284b12" providerId="ADAL" clId="{0CF37A33-BAF6-4A66-9FEA-E067406B6E18}" dt="2024-06-20T11:16:21.208" v="242" actId="20577"/>
          <ac:spMkLst>
            <pc:docMk/>
            <pc:sldMk cId="1179968749" sldId="260"/>
            <ac:spMk id="3" creationId="{E13AE403-27A3-F2EB-E46E-FAD88FC66761}"/>
          </ac:spMkLst>
        </pc:spChg>
        <pc:spChg chg="mod">
          <ac:chgData name="Michael Winter" userId="71351d92-19d1-435e-973d-581427284b12" providerId="ADAL" clId="{0CF37A33-BAF6-4A66-9FEA-E067406B6E18}" dt="2024-06-20T11:13:00.559" v="215" actId="20577"/>
          <ac:spMkLst>
            <pc:docMk/>
            <pc:sldMk cId="1179968749" sldId="260"/>
            <ac:spMk id="9" creationId="{B3B8FAC3-CDFB-007E-D1B1-9D03BF170693}"/>
          </ac:spMkLst>
        </pc:spChg>
        <pc:picChg chg="add mod">
          <ac:chgData name="Michael Winter" userId="71351d92-19d1-435e-973d-581427284b12" providerId="ADAL" clId="{0CF37A33-BAF6-4A66-9FEA-E067406B6E18}" dt="2024-06-20T11:13:43.115" v="222" actId="1076"/>
          <ac:picMkLst>
            <pc:docMk/>
            <pc:sldMk cId="1179968749" sldId="260"/>
            <ac:picMk id="5" creationId="{16D55587-2442-8744-A1A6-017A528166D4}"/>
          </ac:picMkLst>
        </pc:picChg>
        <pc:picChg chg="del">
          <ac:chgData name="Michael Winter" userId="71351d92-19d1-435e-973d-581427284b12" providerId="ADAL" clId="{0CF37A33-BAF6-4A66-9FEA-E067406B6E18}" dt="2024-06-20T11:13:04.437" v="217" actId="478"/>
          <ac:picMkLst>
            <pc:docMk/>
            <pc:sldMk cId="1179968749" sldId="260"/>
            <ac:picMk id="7" creationId="{D90D2E8D-DFB0-C9AA-4544-B94CB57CC29F}"/>
          </ac:picMkLst>
        </pc:picChg>
        <pc:picChg chg="del">
          <ac:chgData name="Michael Winter" userId="71351d92-19d1-435e-973d-581427284b12" providerId="ADAL" clId="{0CF37A33-BAF6-4A66-9FEA-E067406B6E18}" dt="2024-06-20T11:12:54.600" v="200" actId="478"/>
          <ac:picMkLst>
            <pc:docMk/>
            <pc:sldMk cId="1179968749" sldId="260"/>
            <ac:picMk id="8" creationId="{980A26E0-4EE7-9DAE-6C03-E51DC00B50A2}"/>
          </ac:picMkLst>
        </pc:picChg>
        <pc:picChg chg="del">
          <ac:chgData name="Michael Winter" userId="71351d92-19d1-435e-973d-581427284b12" providerId="ADAL" clId="{0CF37A33-BAF6-4A66-9FEA-E067406B6E18}" dt="2024-06-20T11:13:03.621" v="216" actId="478"/>
          <ac:picMkLst>
            <pc:docMk/>
            <pc:sldMk cId="1179968749" sldId="260"/>
            <ac:picMk id="10" creationId="{998B6F19-B411-E541-CE72-A5AAF72E163B}"/>
          </ac:picMkLst>
        </pc:picChg>
      </pc:sldChg>
      <pc:sldChg chg="addSp delSp modSp mod">
        <pc:chgData name="Michael Winter" userId="71351d92-19d1-435e-973d-581427284b12" providerId="ADAL" clId="{0CF37A33-BAF6-4A66-9FEA-E067406B6E18}" dt="2024-06-20T11:22:39.286" v="581" actId="20577"/>
        <pc:sldMkLst>
          <pc:docMk/>
          <pc:sldMk cId="125404060" sldId="261"/>
        </pc:sldMkLst>
        <pc:spChg chg="mod">
          <ac:chgData name="Michael Winter" userId="71351d92-19d1-435e-973d-581427284b12" providerId="ADAL" clId="{0CF37A33-BAF6-4A66-9FEA-E067406B6E18}" dt="2024-06-20T11:16:33.695" v="261" actId="20577"/>
          <ac:spMkLst>
            <pc:docMk/>
            <pc:sldMk cId="125404060" sldId="261"/>
            <ac:spMk id="2" creationId="{B2D840B4-836E-C6B7-3BFA-36F9237B64FD}"/>
          </ac:spMkLst>
        </pc:spChg>
        <pc:spChg chg="mod">
          <ac:chgData name="Michael Winter" userId="71351d92-19d1-435e-973d-581427284b12" providerId="ADAL" clId="{0CF37A33-BAF6-4A66-9FEA-E067406B6E18}" dt="2024-06-20T11:16:42.315" v="280" actId="20577"/>
          <ac:spMkLst>
            <pc:docMk/>
            <pc:sldMk cId="125404060" sldId="261"/>
            <ac:spMk id="4" creationId="{42B36501-1D27-52F7-478F-43144D5FC6E9}"/>
          </ac:spMkLst>
        </pc:spChg>
        <pc:spChg chg="mod">
          <ac:chgData name="Michael Winter" userId="71351d92-19d1-435e-973d-581427284b12" providerId="ADAL" clId="{0CF37A33-BAF6-4A66-9FEA-E067406B6E18}" dt="2024-06-20T11:18:28.785" v="320" actId="20577"/>
          <ac:spMkLst>
            <pc:docMk/>
            <pc:sldMk cId="125404060" sldId="261"/>
            <ac:spMk id="6" creationId="{8FAE3750-9664-A683-09DE-579534E4E22D}"/>
          </ac:spMkLst>
        </pc:spChg>
        <pc:spChg chg="mod">
          <ac:chgData name="Michael Winter" userId="71351d92-19d1-435e-973d-581427284b12" providerId="ADAL" clId="{0CF37A33-BAF6-4A66-9FEA-E067406B6E18}" dt="2024-06-20T11:22:39.286" v="581" actId="20577"/>
          <ac:spMkLst>
            <pc:docMk/>
            <pc:sldMk cId="125404060" sldId="261"/>
            <ac:spMk id="16" creationId="{254C966D-251E-E4EC-1CFD-5595DEDE2A7E}"/>
          </ac:spMkLst>
        </pc:spChg>
        <pc:spChg chg="mod">
          <ac:chgData name="Michael Winter" userId="71351d92-19d1-435e-973d-581427284b12" providerId="ADAL" clId="{0CF37A33-BAF6-4A66-9FEA-E067406B6E18}" dt="2024-06-20T11:20:45.272" v="533" actId="1076"/>
          <ac:spMkLst>
            <pc:docMk/>
            <pc:sldMk cId="125404060" sldId="261"/>
            <ac:spMk id="17" creationId="{B361A49E-1284-EC64-C6C9-129D22497940}"/>
          </ac:spMkLst>
        </pc:spChg>
        <pc:picChg chg="del">
          <ac:chgData name="Michael Winter" userId="71351d92-19d1-435e-973d-581427284b12" providerId="ADAL" clId="{0CF37A33-BAF6-4A66-9FEA-E067406B6E18}" dt="2024-06-20T11:16:47.065" v="283" actId="478"/>
          <ac:picMkLst>
            <pc:docMk/>
            <pc:sldMk cId="125404060" sldId="261"/>
            <ac:picMk id="5" creationId="{774A02A1-0A29-D11F-6164-C88C150E95DA}"/>
          </ac:picMkLst>
        </pc:picChg>
        <pc:picChg chg="del">
          <ac:chgData name="Michael Winter" userId="71351d92-19d1-435e-973d-581427284b12" providerId="ADAL" clId="{0CF37A33-BAF6-4A66-9FEA-E067406B6E18}" dt="2024-06-20T11:16:46.490" v="282" actId="478"/>
          <ac:picMkLst>
            <pc:docMk/>
            <pc:sldMk cId="125404060" sldId="261"/>
            <ac:picMk id="7" creationId="{7B4CF08B-C09B-93B5-B816-FEEB86951D2F}"/>
          </ac:picMkLst>
        </pc:picChg>
        <pc:picChg chg="add mod modCrop">
          <ac:chgData name="Michael Winter" userId="71351d92-19d1-435e-973d-581427284b12" providerId="ADAL" clId="{0CF37A33-BAF6-4A66-9FEA-E067406B6E18}" dt="2024-06-20T11:18:16.173" v="296" actId="1076"/>
          <ac:picMkLst>
            <pc:docMk/>
            <pc:sldMk cId="125404060" sldId="261"/>
            <ac:picMk id="8" creationId="{73A54910-1FE3-3171-703D-44598F49B133}"/>
          </ac:picMkLst>
        </pc:picChg>
        <pc:picChg chg="add mod modCrop">
          <ac:chgData name="Michael Winter" userId="71351d92-19d1-435e-973d-581427284b12" providerId="ADAL" clId="{0CF37A33-BAF6-4A66-9FEA-E067406B6E18}" dt="2024-06-20T11:18:06.475" v="294" actId="1076"/>
          <ac:picMkLst>
            <pc:docMk/>
            <pc:sldMk cId="125404060" sldId="261"/>
            <ac:picMk id="9" creationId="{79F03C75-63F9-117E-1D49-44A7FED86760}"/>
          </ac:picMkLst>
        </pc:picChg>
        <pc:picChg chg="add mod modCrop">
          <ac:chgData name="Michael Winter" userId="71351d92-19d1-435e-973d-581427284b12" providerId="ADAL" clId="{0CF37A33-BAF6-4A66-9FEA-E067406B6E18}" dt="2024-06-20T11:17:54.885" v="291" actId="732"/>
          <ac:picMkLst>
            <pc:docMk/>
            <pc:sldMk cId="125404060" sldId="261"/>
            <ac:picMk id="10" creationId="{87A54264-B5AF-8A0B-78B3-60CDF4AAFAB4}"/>
          </ac:picMkLst>
        </pc:picChg>
        <pc:picChg chg="del">
          <ac:chgData name="Michael Winter" userId="71351d92-19d1-435e-973d-581427284b12" providerId="ADAL" clId="{0CF37A33-BAF6-4A66-9FEA-E067406B6E18}" dt="2024-06-20T11:16:45.878" v="281" actId="478"/>
          <ac:picMkLst>
            <pc:docMk/>
            <pc:sldMk cId="125404060" sldId="261"/>
            <ac:picMk id="11" creationId="{B1ED7EF8-B86D-77F2-FA15-317FDA5EE802}"/>
          </ac:picMkLst>
        </pc:picChg>
        <pc:picChg chg="add mod modCrop">
          <ac:chgData name="Michael Winter" userId="71351d92-19d1-435e-973d-581427284b12" providerId="ADAL" clId="{0CF37A33-BAF6-4A66-9FEA-E067406B6E18}" dt="2024-06-20T11:21:36.669" v="544" actId="1076"/>
          <ac:picMkLst>
            <pc:docMk/>
            <pc:sldMk cId="125404060" sldId="261"/>
            <ac:picMk id="13" creationId="{5D6363FE-6E57-362A-D1A1-52535348771E}"/>
          </ac:picMkLst>
        </pc:picChg>
        <pc:picChg chg="add mod modCrop">
          <ac:chgData name="Michael Winter" userId="71351d92-19d1-435e-973d-581427284b12" providerId="ADAL" clId="{0CF37A33-BAF6-4A66-9FEA-E067406B6E18}" dt="2024-06-20T11:21:24.992" v="542" actId="732"/>
          <ac:picMkLst>
            <pc:docMk/>
            <pc:sldMk cId="125404060" sldId="261"/>
            <ac:picMk id="14" creationId="{28090A36-3E0C-C0A4-434D-4DE122EBC212}"/>
          </ac:picMkLst>
        </pc:picChg>
        <pc:picChg chg="del">
          <ac:chgData name="Michael Winter" userId="71351d92-19d1-435e-973d-581427284b12" providerId="ADAL" clId="{0CF37A33-BAF6-4A66-9FEA-E067406B6E18}" dt="2024-06-20T11:20:48.393" v="535" actId="478"/>
          <ac:picMkLst>
            <pc:docMk/>
            <pc:sldMk cId="125404060" sldId="261"/>
            <ac:picMk id="15" creationId="{266AE860-23AA-13E0-B994-F5C72D339DD1}"/>
          </ac:picMkLst>
        </pc:picChg>
        <pc:picChg chg="del">
          <ac:chgData name="Michael Winter" userId="71351d92-19d1-435e-973d-581427284b12" providerId="ADAL" clId="{0CF37A33-BAF6-4A66-9FEA-E067406B6E18}" dt="2024-06-20T11:20:47.554" v="534" actId="478"/>
          <ac:picMkLst>
            <pc:docMk/>
            <pc:sldMk cId="125404060" sldId="261"/>
            <ac:picMk id="18" creationId="{3C064457-0888-0430-8150-4B33DADFF769}"/>
          </ac:picMkLst>
        </pc:picChg>
      </pc:sldChg>
      <pc:sldChg chg="addSp delSp modSp mod">
        <pc:chgData name="Michael Winter" userId="71351d92-19d1-435e-973d-581427284b12" providerId="ADAL" clId="{0CF37A33-BAF6-4A66-9FEA-E067406B6E18}" dt="2024-06-20T11:28:26.283" v="667" actId="14100"/>
        <pc:sldMkLst>
          <pc:docMk/>
          <pc:sldMk cId="2420186555" sldId="262"/>
        </pc:sldMkLst>
        <pc:spChg chg="mod">
          <ac:chgData name="Michael Winter" userId="71351d92-19d1-435e-973d-581427284b12" providerId="ADAL" clId="{0CF37A33-BAF6-4A66-9FEA-E067406B6E18}" dt="2024-06-20T11:22:49.263" v="596" actId="20577"/>
          <ac:spMkLst>
            <pc:docMk/>
            <pc:sldMk cId="2420186555" sldId="262"/>
            <ac:spMk id="2" creationId="{B2D840B4-836E-C6B7-3BFA-36F9237B64FD}"/>
          </ac:spMkLst>
        </pc:spChg>
        <pc:spChg chg="mod">
          <ac:chgData name="Michael Winter" userId="71351d92-19d1-435e-973d-581427284b12" providerId="ADAL" clId="{0CF37A33-BAF6-4A66-9FEA-E067406B6E18}" dt="2024-06-20T11:23:00.920" v="617" actId="20577"/>
          <ac:spMkLst>
            <pc:docMk/>
            <pc:sldMk cId="2420186555" sldId="262"/>
            <ac:spMk id="4" creationId="{42B36501-1D27-52F7-478F-43144D5FC6E9}"/>
          </ac:spMkLst>
        </pc:spChg>
        <pc:spChg chg="mod">
          <ac:chgData name="Michael Winter" userId="71351d92-19d1-435e-973d-581427284b12" providerId="ADAL" clId="{0CF37A33-BAF6-4A66-9FEA-E067406B6E18}" dt="2024-06-20T11:28:26.283" v="667" actId="14100"/>
          <ac:spMkLst>
            <pc:docMk/>
            <pc:sldMk cId="2420186555" sldId="262"/>
            <ac:spMk id="17" creationId="{B361A49E-1284-EC64-C6C9-129D22497940}"/>
          </ac:spMkLst>
        </pc:spChg>
        <pc:picChg chg="add mod modCrop">
          <ac:chgData name="Michael Winter" userId="71351d92-19d1-435e-973d-581427284b12" providerId="ADAL" clId="{0CF37A33-BAF6-4A66-9FEA-E067406B6E18}" dt="2024-06-20T11:28:22.321" v="665" actId="1076"/>
          <ac:picMkLst>
            <pc:docMk/>
            <pc:sldMk cId="2420186555" sldId="262"/>
            <ac:picMk id="5" creationId="{DC26471A-F4E7-BD74-DD0A-E32A65697324}"/>
          </ac:picMkLst>
        </pc:picChg>
        <pc:picChg chg="add mod modCrop">
          <ac:chgData name="Michael Winter" userId="71351d92-19d1-435e-973d-581427284b12" providerId="ADAL" clId="{0CF37A33-BAF6-4A66-9FEA-E067406B6E18}" dt="2024-06-20T11:28:24.072" v="666" actId="1076"/>
          <ac:picMkLst>
            <pc:docMk/>
            <pc:sldMk cId="2420186555" sldId="262"/>
            <ac:picMk id="6" creationId="{EEF551DE-B582-3B34-91FD-AFD677422B38}"/>
          </ac:picMkLst>
        </pc:picChg>
        <pc:picChg chg="del">
          <ac:chgData name="Michael Winter" userId="71351d92-19d1-435e-973d-581427284b12" providerId="ADAL" clId="{0CF37A33-BAF6-4A66-9FEA-E067406B6E18}" dt="2024-06-20T11:23:03.085" v="618" actId="478"/>
          <ac:picMkLst>
            <pc:docMk/>
            <pc:sldMk cId="2420186555" sldId="262"/>
            <ac:picMk id="7" creationId="{C60B2A1C-4632-15E0-9026-9398C1D05A1F}"/>
          </ac:picMkLst>
        </pc:picChg>
        <pc:picChg chg="del">
          <ac:chgData name="Michael Winter" userId="71351d92-19d1-435e-973d-581427284b12" providerId="ADAL" clId="{0CF37A33-BAF6-4A66-9FEA-E067406B6E18}" dt="2024-06-20T11:23:03.554" v="619" actId="478"/>
          <ac:picMkLst>
            <pc:docMk/>
            <pc:sldMk cId="2420186555" sldId="262"/>
            <ac:picMk id="8" creationId="{CC7EC423-AA22-8D00-73A2-8385B7B5FCF3}"/>
          </ac:picMkLst>
        </pc:picChg>
      </pc:sldChg>
      <pc:sldChg chg="addSp delSp modSp mod">
        <pc:chgData name="Michael Winter" userId="71351d92-19d1-435e-973d-581427284b12" providerId="ADAL" clId="{0CF37A33-BAF6-4A66-9FEA-E067406B6E18}" dt="2024-06-20T12:06:37.264" v="1439" actId="20577"/>
        <pc:sldMkLst>
          <pc:docMk/>
          <pc:sldMk cId="273814446" sldId="263"/>
        </pc:sldMkLst>
        <pc:spChg chg="mod">
          <ac:chgData name="Michael Winter" userId="71351d92-19d1-435e-973d-581427284b12" providerId="ADAL" clId="{0CF37A33-BAF6-4A66-9FEA-E067406B6E18}" dt="2024-06-20T11:37:06.632" v="883" actId="20577"/>
          <ac:spMkLst>
            <pc:docMk/>
            <pc:sldMk cId="273814446" sldId="263"/>
            <ac:spMk id="2" creationId="{B2D840B4-836E-C6B7-3BFA-36F9237B64FD}"/>
          </ac:spMkLst>
        </pc:spChg>
        <pc:spChg chg="mod">
          <ac:chgData name="Michael Winter" userId="71351d92-19d1-435e-973d-581427284b12" providerId="ADAL" clId="{0CF37A33-BAF6-4A66-9FEA-E067406B6E18}" dt="2024-06-20T11:37:17.603" v="884" actId="1076"/>
          <ac:spMkLst>
            <pc:docMk/>
            <pc:sldMk cId="273814446" sldId="263"/>
            <ac:spMk id="4" creationId="{42B36501-1D27-52F7-478F-43144D5FC6E9}"/>
          </ac:spMkLst>
        </pc:spChg>
        <pc:spChg chg="del">
          <ac:chgData name="Michael Winter" userId="71351d92-19d1-435e-973d-581427284b12" providerId="ADAL" clId="{0CF37A33-BAF6-4A66-9FEA-E067406B6E18}" dt="2024-06-20T11:37:46.845" v="902" actId="478"/>
          <ac:spMkLst>
            <pc:docMk/>
            <pc:sldMk cId="273814446" sldId="263"/>
            <ac:spMk id="5" creationId="{942A4D32-6E5E-550D-1EE8-EC48C6DB282B}"/>
          </ac:spMkLst>
        </pc:spChg>
        <pc:spChg chg="del">
          <ac:chgData name="Michael Winter" userId="71351d92-19d1-435e-973d-581427284b12" providerId="ADAL" clId="{0CF37A33-BAF6-4A66-9FEA-E067406B6E18}" dt="2024-06-20T11:37:44.641" v="901" actId="478"/>
          <ac:spMkLst>
            <pc:docMk/>
            <pc:sldMk cId="273814446" sldId="263"/>
            <ac:spMk id="16" creationId="{254C966D-251E-E4EC-1CFD-5595DEDE2A7E}"/>
          </ac:spMkLst>
        </pc:spChg>
        <pc:graphicFrameChg chg="modGraphic">
          <ac:chgData name="Michael Winter" userId="71351d92-19d1-435e-973d-581427284b12" providerId="ADAL" clId="{0CF37A33-BAF6-4A66-9FEA-E067406B6E18}" dt="2024-06-20T12:04:56.327" v="1427" actId="20577"/>
          <ac:graphicFrameMkLst>
            <pc:docMk/>
            <pc:sldMk cId="273814446" sldId="263"/>
            <ac:graphicFrameMk id="3" creationId="{54E2E324-4079-C10E-10A0-F5A4FF793149}"/>
          </ac:graphicFrameMkLst>
        </pc:graphicFrameChg>
        <pc:graphicFrameChg chg="add mod modGraphic">
          <ac:chgData name="Michael Winter" userId="71351d92-19d1-435e-973d-581427284b12" providerId="ADAL" clId="{0CF37A33-BAF6-4A66-9FEA-E067406B6E18}" dt="2024-06-20T12:06:37.264" v="1439" actId="20577"/>
          <ac:graphicFrameMkLst>
            <pc:docMk/>
            <pc:sldMk cId="273814446" sldId="263"/>
            <ac:graphicFrameMk id="6" creationId="{4FDB34B5-AA5C-1E90-07A3-07162E7D3BE9}"/>
          </ac:graphicFrameMkLst>
        </pc:graphicFrameChg>
      </pc:sldChg>
      <pc:sldChg chg="modSp mod">
        <pc:chgData name="Michael Winter" userId="71351d92-19d1-435e-973d-581427284b12" providerId="ADAL" clId="{0CF37A33-BAF6-4A66-9FEA-E067406B6E18}" dt="2024-06-20T12:25:24.685" v="1797" actId="20577"/>
        <pc:sldMkLst>
          <pc:docMk/>
          <pc:sldMk cId="3844523734" sldId="264"/>
        </pc:sldMkLst>
        <pc:spChg chg="mod">
          <ac:chgData name="Michael Winter" userId="71351d92-19d1-435e-973d-581427284b12" providerId="ADAL" clId="{0CF37A33-BAF6-4A66-9FEA-E067406B6E18}" dt="2024-06-20T12:17:21.678" v="1632" actId="20577"/>
          <ac:spMkLst>
            <pc:docMk/>
            <pc:sldMk cId="3844523734" sldId="264"/>
            <ac:spMk id="2" creationId="{B2D840B4-836E-C6B7-3BFA-36F9237B64FD}"/>
          </ac:spMkLst>
        </pc:spChg>
        <pc:spChg chg="mod">
          <ac:chgData name="Michael Winter" userId="71351d92-19d1-435e-973d-581427284b12" providerId="ADAL" clId="{0CF37A33-BAF6-4A66-9FEA-E067406B6E18}" dt="2024-06-20T12:18:03.477" v="1679" actId="20577"/>
          <ac:spMkLst>
            <pc:docMk/>
            <pc:sldMk cId="3844523734" sldId="264"/>
            <ac:spMk id="16" creationId="{254C966D-251E-E4EC-1CFD-5595DEDE2A7E}"/>
          </ac:spMkLst>
        </pc:spChg>
        <pc:graphicFrameChg chg="mod modGraphic">
          <ac:chgData name="Michael Winter" userId="71351d92-19d1-435e-973d-581427284b12" providerId="ADAL" clId="{0CF37A33-BAF6-4A66-9FEA-E067406B6E18}" dt="2024-06-20T12:25:24.685" v="1797" actId="20577"/>
          <ac:graphicFrameMkLst>
            <pc:docMk/>
            <pc:sldMk cId="3844523734" sldId="264"/>
            <ac:graphicFrameMk id="9" creationId="{799E860C-68A8-EFAE-5F53-FE584D25A4DD}"/>
          </ac:graphicFrameMkLst>
        </pc:graphicFrameChg>
      </pc:sldChg>
      <pc:sldChg chg="addSp delSp modSp mod">
        <pc:chgData name="Michael Winter" userId="71351d92-19d1-435e-973d-581427284b12" providerId="ADAL" clId="{0CF37A33-BAF6-4A66-9FEA-E067406B6E18}" dt="2024-06-20T14:10:59.950" v="2744" actId="20577"/>
        <pc:sldMkLst>
          <pc:docMk/>
          <pc:sldMk cId="1831437578" sldId="266"/>
        </pc:sldMkLst>
        <pc:spChg chg="mod">
          <ac:chgData name="Michael Winter" userId="71351d92-19d1-435e-973d-581427284b12" providerId="ADAL" clId="{0CF37A33-BAF6-4A66-9FEA-E067406B6E18}" dt="2024-06-20T13:39:42.225" v="2175" actId="20577"/>
          <ac:spMkLst>
            <pc:docMk/>
            <pc:sldMk cId="1831437578" sldId="266"/>
            <ac:spMk id="2" creationId="{B2D840B4-836E-C6B7-3BFA-36F9237B64FD}"/>
          </ac:spMkLst>
        </pc:spChg>
        <pc:spChg chg="add del mod">
          <ac:chgData name="Michael Winter" userId="71351d92-19d1-435e-973d-581427284b12" providerId="ADAL" clId="{0CF37A33-BAF6-4A66-9FEA-E067406B6E18}" dt="2024-06-20T14:09:42.354" v="2657" actId="20577"/>
          <ac:spMkLst>
            <pc:docMk/>
            <pc:sldMk cId="1831437578" sldId="266"/>
            <ac:spMk id="3" creationId="{96ED72E8-2198-4881-13F1-B92FFAFEFB3E}"/>
          </ac:spMkLst>
        </pc:spChg>
        <pc:spChg chg="mod">
          <ac:chgData name="Michael Winter" userId="71351d92-19d1-435e-973d-581427284b12" providerId="ADAL" clId="{0CF37A33-BAF6-4A66-9FEA-E067406B6E18}" dt="2024-06-20T14:10:59.950" v="2744" actId="20577"/>
          <ac:spMkLst>
            <pc:docMk/>
            <pc:sldMk cId="1831437578" sldId="266"/>
            <ac:spMk id="4" creationId="{42B36501-1D27-52F7-478F-43144D5FC6E9}"/>
          </ac:spMkLst>
        </pc:spChg>
        <pc:spChg chg="add del mod">
          <ac:chgData name="Michael Winter" userId="71351d92-19d1-435e-973d-581427284b12" providerId="ADAL" clId="{0CF37A33-BAF6-4A66-9FEA-E067406B6E18}" dt="2024-06-20T14:08:26.114" v="2631" actId="21"/>
          <ac:spMkLst>
            <pc:docMk/>
            <pc:sldMk cId="1831437578" sldId="266"/>
            <ac:spMk id="5" creationId="{5B53AC1F-12DE-30D3-DCC0-B7C2ABF22F0B}"/>
          </ac:spMkLst>
        </pc:spChg>
        <pc:spChg chg="del mod">
          <ac:chgData name="Michael Winter" userId="71351d92-19d1-435e-973d-581427284b12" providerId="ADAL" clId="{0CF37A33-BAF6-4A66-9FEA-E067406B6E18}" dt="2024-06-20T14:02:00.916" v="2517"/>
          <ac:spMkLst>
            <pc:docMk/>
            <pc:sldMk cId="1831437578" sldId="266"/>
            <ac:spMk id="6" creationId="{7A05F099-212F-A139-218D-C9E17C07D8C9}"/>
          </ac:spMkLst>
        </pc:spChg>
        <pc:spChg chg="add del mod">
          <ac:chgData name="Michael Winter" userId="71351d92-19d1-435e-973d-581427284b12" providerId="ADAL" clId="{0CF37A33-BAF6-4A66-9FEA-E067406B6E18}" dt="2024-06-20T14:08:37.255" v="2634" actId="21"/>
          <ac:spMkLst>
            <pc:docMk/>
            <pc:sldMk cId="1831437578" sldId="266"/>
            <ac:spMk id="7" creationId="{2D0ADFD6-EE00-AF6B-C898-EFF3FEF4F7BC}"/>
          </ac:spMkLst>
        </pc:spChg>
        <pc:spChg chg="del">
          <ac:chgData name="Michael Winter" userId="71351d92-19d1-435e-973d-581427284b12" providerId="ADAL" clId="{0CF37A33-BAF6-4A66-9FEA-E067406B6E18}" dt="2024-06-20T14:10:50.248" v="2731" actId="478"/>
          <ac:spMkLst>
            <pc:docMk/>
            <pc:sldMk cId="1831437578" sldId="266"/>
            <ac:spMk id="8" creationId="{CB46CCFB-9C32-5073-5D0A-76B05E1A7526}"/>
          </ac:spMkLst>
        </pc:spChg>
        <pc:spChg chg="del">
          <ac:chgData name="Michael Winter" userId="71351d92-19d1-435e-973d-581427284b12" providerId="ADAL" clId="{0CF37A33-BAF6-4A66-9FEA-E067406B6E18}" dt="2024-06-20T13:50:17.727" v="2290" actId="478"/>
          <ac:spMkLst>
            <pc:docMk/>
            <pc:sldMk cId="1831437578" sldId="266"/>
            <ac:spMk id="9" creationId="{6FE589CD-220B-DE7E-7E01-960ED1F689A2}"/>
          </ac:spMkLst>
        </pc:spChg>
        <pc:spChg chg="add mod">
          <ac:chgData name="Michael Winter" userId="71351d92-19d1-435e-973d-581427284b12" providerId="ADAL" clId="{0CF37A33-BAF6-4A66-9FEA-E067406B6E18}" dt="2024-06-20T14:09:51.241" v="2662" actId="20577"/>
          <ac:spMkLst>
            <pc:docMk/>
            <pc:sldMk cId="1831437578" sldId="266"/>
            <ac:spMk id="10" creationId="{84782455-27F4-DDA8-E759-082BE6D30384}"/>
          </ac:spMkLst>
        </pc:spChg>
        <pc:spChg chg="del mod">
          <ac:chgData name="Michael Winter" userId="71351d92-19d1-435e-973d-581427284b12" providerId="ADAL" clId="{0CF37A33-BAF6-4A66-9FEA-E067406B6E18}" dt="2024-06-20T14:01:05.705" v="2500" actId="478"/>
          <ac:spMkLst>
            <pc:docMk/>
            <pc:sldMk cId="1831437578" sldId="266"/>
            <ac:spMk id="11" creationId="{FEA115E9-EC72-8BAA-D806-2D489586487C}"/>
          </ac:spMkLst>
        </pc:spChg>
        <pc:spChg chg="add del mod">
          <ac:chgData name="Michael Winter" userId="71351d92-19d1-435e-973d-581427284b12" providerId="ADAL" clId="{0CF37A33-BAF6-4A66-9FEA-E067406B6E18}" dt="2024-06-20T14:09:27.765" v="2651" actId="478"/>
          <ac:spMkLst>
            <pc:docMk/>
            <pc:sldMk cId="1831437578" sldId="266"/>
            <ac:spMk id="12" creationId="{F5DBC580-F7EA-6F59-2F3A-D49D1BDFDF69}"/>
          </ac:spMkLst>
        </pc:spChg>
        <pc:spChg chg="add del mod">
          <ac:chgData name="Michael Winter" userId="71351d92-19d1-435e-973d-581427284b12" providerId="ADAL" clId="{0CF37A33-BAF6-4A66-9FEA-E067406B6E18}" dt="2024-06-20T14:09:28.929" v="2652" actId="478"/>
          <ac:spMkLst>
            <pc:docMk/>
            <pc:sldMk cId="1831437578" sldId="266"/>
            <ac:spMk id="13" creationId="{A59F9FB1-D12F-CA71-31A8-80923E9D7F80}"/>
          </ac:spMkLst>
        </pc:spChg>
        <pc:spChg chg="add del mod">
          <ac:chgData name="Michael Winter" userId="71351d92-19d1-435e-973d-581427284b12" providerId="ADAL" clId="{0CF37A33-BAF6-4A66-9FEA-E067406B6E18}" dt="2024-06-20T14:04:36.278" v="2557" actId="478"/>
          <ac:spMkLst>
            <pc:docMk/>
            <pc:sldMk cId="1831437578" sldId="266"/>
            <ac:spMk id="14" creationId="{7A05F099-212F-A139-218D-C9E17C07D8C9}"/>
          </ac:spMkLst>
        </pc:spChg>
        <pc:spChg chg="add del mod">
          <ac:chgData name="Michael Winter" userId="71351d92-19d1-435e-973d-581427284b12" providerId="ADAL" clId="{0CF37A33-BAF6-4A66-9FEA-E067406B6E18}" dt="2024-06-20T14:05:59.712" v="2577"/>
          <ac:spMkLst>
            <pc:docMk/>
            <pc:sldMk cId="1831437578" sldId="266"/>
            <ac:spMk id="15" creationId="{FEA115E9-EC72-8BAA-D806-2D489586487C}"/>
          </ac:spMkLst>
        </pc:spChg>
        <pc:spChg chg="add mod">
          <ac:chgData name="Michael Winter" userId="71351d92-19d1-435e-973d-581427284b12" providerId="ADAL" clId="{0CF37A33-BAF6-4A66-9FEA-E067406B6E18}" dt="2024-06-20T14:10:54.986" v="2732"/>
          <ac:spMkLst>
            <pc:docMk/>
            <pc:sldMk cId="1831437578" sldId="266"/>
            <ac:spMk id="16" creationId="{10ABFBCA-A34B-87DF-A196-0AC484838234}"/>
          </ac:spMkLst>
        </pc:spChg>
      </pc:sldChg>
      <pc:sldChg chg="addSp modSp mod">
        <pc:chgData name="Michael Winter" userId="71351d92-19d1-435e-973d-581427284b12" providerId="ADAL" clId="{0CF37A33-BAF6-4A66-9FEA-E067406B6E18}" dt="2024-06-20T15:10:09.938" v="3875" actId="1076"/>
        <pc:sldMkLst>
          <pc:docMk/>
          <pc:sldMk cId="4083325083" sldId="267"/>
        </pc:sldMkLst>
        <pc:spChg chg="mod">
          <ac:chgData name="Michael Winter" userId="71351d92-19d1-435e-973d-581427284b12" providerId="ADAL" clId="{0CF37A33-BAF6-4A66-9FEA-E067406B6E18}" dt="2024-06-20T15:05:33.156" v="3810" actId="20577"/>
          <ac:spMkLst>
            <pc:docMk/>
            <pc:sldMk cId="4083325083" sldId="267"/>
            <ac:spMk id="2" creationId="{B2D840B4-836E-C6B7-3BFA-36F9237B64FD}"/>
          </ac:spMkLst>
        </pc:spChg>
        <pc:spChg chg="add mod">
          <ac:chgData name="Michael Winter" userId="71351d92-19d1-435e-973d-581427284b12" providerId="ADAL" clId="{0CF37A33-BAF6-4A66-9FEA-E067406B6E18}" dt="2024-06-20T15:09:50.321" v="3864" actId="14100"/>
          <ac:spMkLst>
            <pc:docMk/>
            <pc:sldMk cId="4083325083" sldId="267"/>
            <ac:spMk id="3" creationId="{ED73E89C-124E-405A-38A4-58F42C1F293D}"/>
          </ac:spMkLst>
        </pc:spChg>
        <pc:spChg chg="mod">
          <ac:chgData name="Michael Winter" userId="71351d92-19d1-435e-973d-581427284b12" providerId="ADAL" clId="{0CF37A33-BAF6-4A66-9FEA-E067406B6E18}" dt="2024-06-20T15:06:11.770" v="3813" actId="14100"/>
          <ac:spMkLst>
            <pc:docMk/>
            <pc:sldMk cId="4083325083" sldId="267"/>
            <ac:spMk id="5" creationId="{BE007E29-F61A-104B-23FA-8FAC6B04CCCF}"/>
          </ac:spMkLst>
        </pc:spChg>
        <pc:spChg chg="mod">
          <ac:chgData name="Michael Winter" userId="71351d92-19d1-435e-973d-581427284b12" providerId="ADAL" clId="{0CF37A33-BAF6-4A66-9FEA-E067406B6E18}" dt="2024-06-20T15:09:57.765" v="3868" actId="1076"/>
          <ac:spMkLst>
            <pc:docMk/>
            <pc:sldMk cId="4083325083" sldId="267"/>
            <ac:spMk id="8" creationId="{A28339AB-FAC4-B510-287F-B05647D08EFE}"/>
          </ac:spMkLst>
        </pc:spChg>
        <pc:spChg chg="mod">
          <ac:chgData name="Michael Winter" userId="71351d92-19d1-435e-973d-581427284b12" providerId="ADAL" clId="{0CF37A33-BAF6-4A66-9FEA-E067406B6E18}" dt="2024-06-20T15:10:07.633" v="3874" actId="1076"/>
          <ac:spMkLst>
            <pc:docMk/>
            <pc:sldMk cId="4083325083" sldId="267"/>
            <ac:spMk id="10" creationId="{569A290D-4B67-0C10-50EF-689695854A14}"/>
          </ac:spMkLst>
        </pc:spChg>
        <pc:spChg chg="mod">
          <ac:chgData name="Michael Winter" userId="71351d92-19d1-435e-973d-581427284b12" providerId="ADAL" clId="{0CF37A33-BAF6-4A66-9FEA-E067406B6E18}" dt="2024-06-20T15:10:02.637" v="3871" actId="1076"/>
          <ac:spMkLst>
            <pc:docMk/>
            <pc:sldMk cId="4083325083" sldId="267"/>
            <ac:spMk id="11" creationId="{11548376-3AE3-1E11-2B5F-517DEC66F0B3}"/>
          </ac:spMkLst>
        </pc:spChg>
        <pc:spChg chg="mod">
          <ac:chgData name="Michael Winter" userId="71351d92-19d1-435e-973d-581427284b12" providerId="ADAL" clId="{0CF37A33-BAF6-4A66-9FEA-E067406B6E18}" dt="2024-06-20T15:09:27.337" v="3858" actId="14100"/>
          <ac:spMkLst>
            <pc:docMk/>
            <pc:sldMk cId="4083325083" sldId="267"/>
            <ac:spMk id="13" creationId="{866EC759-9420-BB27-F6D0-1434CCE82D35}"/>
          </ac:spMkLst>
        </pc:spChg>
        <pc:spChg chg="mod">
          <ac:chgData name="Michael Winter" userId="71351d92-19d1-435e-973d-581427284b12" providerId="ADAL" clId="{0CF37A33-BAF6-4A66-9FEA-E067406B6E18}" dt="2024-06-20T15:09:55.940" v="3867" actId="1076"/>
          <ac:spMkLst>
            <pc:docMk/>
            <pc:sldMk cId="4083325083" sldId="267"/>
            <ac:spMk id="14" creationId="{94A3FB53-B906-CF32-8900-28BD44FA0A06}"/>
          </ac:spMkLst>
        </pc:spChg>
        <pc:spChg chg="mod">
          <ac:chgData name="Michael Winter" userId="71351d92-19d1-435e-973d-581427284b12" providerId="ADAL" clId="{0CF37A33-BAF6-4A66-9FEA-E067406B6E18}" dt="2024-06-20T15:10:01.203" v="3870" actId="1076"/>
          <ac:spMkLst>
            <pc:docMk/>
            <pc:sldMk cId="4083325083" sldId="267"/>
            <ac:spMk id="15" creationId="{1D6A39C2-DA1D-FD82-97B7-8E0EE4C36277}"/>
          </ac:spMkLst>
        </pc:spChg>
        <pc:spChg chg="mod">
          <ac:chgData name="Michael Winter" userId="71351d92-19d1-435e-973d-581427284b12" providerId="ADAL" clId="{0CF37A33-BAF6-4A66-9FEA-E067406B6E18}" dt="2024-06-20T15:10:06.261" v="3873" actId="1076"/>
          <ac:spMkLst>
            <pc:docMk/>
            <pc:sldMk cId="4083325083" sldId="267"/>
            <ac:spMk id="17" creationId="{C83FAE2F-4C18-12E2-1F8E-F51D99F46C65}"/>
          </ac:spMkLst>
        </pc:spChg>
        <pc:spChg chg="mod">
          <ac:chgData name="Michael Winter" userId="71351d92-19d1-435e-973d-581427284b12" providerId="ADAL" clId="{0CF37A33-BAF6-4A66-9FEA-E067406B6E18}" dt="2024-06-20T15:09:59.746" v="3869" actId="1076"/>
          <ac:spMkLst>
            <pc:docMk/>
            <pc:sldMk cId="4083325083" sldId="267"/>
            <ac:spMk id="18" creationId="{C7A04EFE-2122-BDE3-CD96-680671E233CD}"/>
          </ac:spMkLst>
        </pc:spChg>
        <pc:spChg chg="mod">
          <ac:chgData name="Michael Winter" userId="71351d92-19d1-435e-973d-581427284b12" providerId="ADAL" clId="{0CF37A33-BAF6-4A66-9FEA-E067406B6E18}" dt="2024-06-20T15:10:09.938" v="3875" actId="1076"/>
          <ac:spMkLst>
            <pc:docMk/>
            <pc:sldMk cId="4083325083" sldId="267"/>
            <ac:spMk id="19" creationId="{501C7E66-AFF6-0318-B95C-4531266C1E58}"/>
          </ac:spMkLst>
        </pc:spChg>
        <pc:spChg chg="mod">
          <ac:chgData name="Michael Winter" userId="71351d92-19d1-435e-973d-581427284b12" providerId="ADAL" clId="{0CF37A33-BAF6-4A66-9FEA-E067406B6E18}" dt="2024-06-20T15:10:04.659" v="3872" actId="1076"/>
          <ac:spMkLst>
            <pc:docMk/>
            <pc:sldMk cId="4083325083" sldId="267"/>
            <ac:spMk id="26" creationId="{3CBA26A4-48B9-8593-2D44-123DAC75A18A}"/>
          </ac:spMkLst>
        </pc:spChg>
      </pc:sldChg>
      <pc:sldChg chg="addSp delSp modSp mod">
        <pc:chgData name="Michael Winter" userId="71351d92-19d1-435e-973d-581427284b12" providerId="ADAL" clId="{0CF37A33-BAF6-4A66-9FEA-E067406B6E18}" dt="2024-06-20T11:32:55.453" v="868" actId="1035"/>
        <pc:sldMkLst>
          <pc:docMk/>
          <pc:sldMk cId="2124242477" sldId="268"/>
        </pc:sldMkLst>
        <pc:spChg chg="mod">
          <ac:chgData name="Michael Winter" userId="71351d92-19d1-435e-973d-581427284b12" providerId="ADAL" clId="{0CF37A33-BAF6-4A66-9FEA-E067406B6E18}" dt="2024-06-20T11:28:34.642" v="682" actId="20577"/>
          <ac:spMkLst>
            <pc:docMk/>
            <pc:sldMk cId="2124242477" sldId="268"/>
            <ac:spMk id="2" creationId="{B2D840B4-836E-C6B7-3BFA-36F9237B64FD}"/>
          </ac:spMkLst>
        </pc:spChg>
        <pc:spChg chg="mod">
          <ac:chgData name="Michael Winter" userId="71351d92-19d1-435e-973d-581427284b12" providerId="ADAL" clId="{0CF37A33-BAF6-4A66-9FEA-E067406B6E18}" dt="2024-06-20T11:28:42.627" v="697" actId="20577"/>
          <ac:spMkLst>
            <pc:docMk/>
            <pc:sldMk cId="2124242477" sldId="268"/>
            <ac:spMk id="6" creationId="{8FAE3750-9664-A683-09DE-579534E4E22D}"/>
          </ac:spMkLst>
        </pc:spChg>
        <pc:spChg chg="mod">
          <ac:chgData name="Michael Winter" userId="71351d92-19d1-435e-973d-581427284b12" providerId="ADAL" clId="{0CF37A33-BAF6-4A66-9FEA-E067406B6E18}" dt="2024-06-20T11:32:13.020" v="848" actId="313"/>
          <ac:spMkLst>
            <pc:docMk/>
            <pc:sldMk cId="2124242477" sldId="268"/>
            <ac:spMk id="7" creationId="{AFB02609-F798-BEAD-2084-F5D2D0238A30}"/>
          </ac:spMkLst>
        </pc:spChg>
        <pc:spChg chg="del mod">
          <ac:chgData name="Michael Winter" userId="71351d92-19d1-435e-973d-581427284b12" providerId="ADAL" clId="{0CF37A33-BAF6-4A66-9FEA-E067406B6E18}" dt="2024-06-20T11:32:32.202" v="849" actId="478"/>
          <ac:spMkLst>
            <pc:docMk/>
            <pc:sldMk cId="2124242477" sldId="268"/>
            <ac:spMk id="10" creationId="{7FBC2329-EBF6-C2C5-73F3-15E783F8C963}"/>
          </ac:spMkLst>
        </pc:spChg>
        <pc:spChg chg="mod">
          <ac:chgData name="Michael Winter" userId="71351d92-19d1-435e-973d-581427284b12" providerId="ADAL" clId="{0CF37A33-BAF6-4A66-9FEA-E067406B6E18}" dt="2024-06-20T11:32:55.453" v="868" actId="1035"/>
          <ac:spMkLst>
            <pc:docMk/>
            <pc:sldMk cId="2124242477" sldId="268"/>
            <ac:spMk id="16" creationId="{254C966D-251E-E4EC-1CFD-5595DEDE2A7E}"/>
          </ac:spMkLst>
        </pc:spChg>
        <pc:picChg chg="add mod modCrop">
          <ac:chgData name="Michael Winter" userId="71351d92-19d1-435e-973d-581427284b12" providerId="ADAL" clId="{0CF37A33-BAF6-4A66-9FEA-E067406B6E18}" dt="2024-06-20T11:32:39.038" v="852" actId="1076"/>
          <ac:picMkLst>
            <pc:docMk/>
            <pc:sldMk cId="2124242477" sldId="268"/>
            <ac:picMk id="4" creationId="{4FF468B3-0F86-F8B5-201C-61D21F21D03E}"/>
          </ac:picMkLst>
        </pc:picChg>
        <pc:picChg chg="del">
          <ac:chgData name="Michael Winter" userId="71351d92-19d1-435e-973d-581427284b12" providerId="ADAL" clId="{0CF37A33-BAF6-4A66-9FEA-E067406B6E18}" dt="2024-06-20T11:28:47.550" v="698" actId="478"/>
          <ac:picMkLst>
            <pc:docMk/>
            <pc:sldMk cId="2124242477" sldId="268"/>
            <ac:picMk id="5" creationId="{E017972F-5EB0-7969-8EA5-6E2F4FF4F44D}"/>
          </ac:picMkLst>
        </pc:picChg>
        <pc:picChg chg="add mod modCrop">
          <ac:chgData name="Michael Winter" userId="71351d92-19d1-435e-973d-581427284b12" providerId="ADAL" clId="{0CF37A33-BAF6-4A66-9FEA-E067406B6E18}" dt="2024-06-20T11:32:42.446" v="854" actId="1076"/>
          <ac:picMkLst>
            <pc:docMk/>
            <pc:sldMk cId="2124242477" sldId="268"/>
            <ac:picMk id="8" creationId="{8F443DF5-735E-A5A7-A3F8-4D0A3D6137A9}"/>
          </ac:picMkLst>
        </pc:picChg>
      </pc:sldChg>
      <pc:sldChg chg="modSp mod">
        <pc:chgData name="Michael Winter" userId="71351d92-19d1-435e-973d-581427284b12" providerId="ADAL" clId="{0CF37A33-BAF6-4A66-9FEA-E067406B6E18}" dt="2024-06-20T15:05:18.487" v="3795" actId="1036"/>
        <pc:sldMkLst>
          <pc:docMk/>
          <pc:sldMk cId="3823468282" sldId="269"/>
        </pc:sldMkLst>
        <pc:spChg chg="mod">
          <ac:chgData name="Michael Winter" userId="71351d92-19d1-435e-973d-581427284b12" providerId="ADAL" clId="{0CF37A33-BAF6-4A66-9FEA-E067406B6E18}" dt="2024-06-20T14:11:16.860" v="2761" actId="20577"/>
          <ac:spMkLst>
            <pc:docMk/>
            <pc:sldMk cId="3823468282" sldId="269"/>
            <ac:spMk id="2" creationId="{B2D840B4-836E-C6B7-3BFA-36F9237B64FD}"/>
          </ac:spMkLst>
        </pc:spChg>
        <pc:spChg chg="mod">
          <ac:chgData name="Michael Winter" userId="71351d92-19d1-435e-973d-581427284b12" providerId="ADAL" clId="{0CF37A33-BAF6-4A66-9FEA-E067406B6E18}" dt="2024-06-20T15:05:18.487" v="3795" actId="1036"/>
          <ac:spMkLst>
            <pc:docMk/>
            <pc:sldMk cId="3823468282" sldId="269"/>
            <ac:spMk id="3" creationId="{DFCCA04F-917A-65F9-1525-CAA72ABA025F}"/>
          </ac:spMkLst>
        </pc:spChg>
        <pc:spChg chg="mod">
          <ac:chgData name="Michael Winter" userId="71351d92-19d1-435e-973d-581427284b12" providerId="ADAL" clId="{0CF37A33-BAF6-4A66-9FEA-E067406B6E18}" dt="2024-06-20T15:05:12.528" v="3786" actId="20577"/>
          <ac:spMkLst>
            <pc:docMk/>
            <pc:sldMk cId="3823468282" sldId="269"/>
            <ac:spMk id="6" creationId="{DDCB3E4B-B19C-C65C-784C-659D9B9C2837}"/>
          </ac:spMkLst>
        </pc:spChg>
        <pc:spChg chg="mod">
          <ac:chgData name="Michael Winter" userId="71351d92-19d1-435e-973d-581427284b12" providerId="ADAL" clId="{0CF37A33-BAF6-4A66-9FEA-E067406B6E18}" dt="2024-06-20T15:05:18.487" v="3795" actId="1036"/>
          <ac:spMkLst>
            <pc:docMk/>
            <pc:sldMk cId="3823468282" sldId="269"/>
            <ac:spMk id="7" creationId="{0DF9F19F-B49F-F117-ECFE-B4914E653794}"/>
          </ac:spMkLst>
        </pc:spChg>
        <pc:spChg chg="mod">
          <ac:chgData name="Michael Winter" userId="71351d92-19d1-435e-973d-581427284b12" providerId="ADAL" clId="{0CF37A33-BAF6-4A66-9FEA-E067406B6E18}" dt="2024-06-20T14:11:25.413" v="2777" actId="20577"/>
          <ac:spMkLst>
            <pc:docMk/>
            <pc:sldMk cId="3823468282" sldId="269"/>
            <ac:spMk id="8" creationId="{CB46CCFB-9C32-5073-5D0A-76B05E1A7526}"/>
          </ac:spMkLst>
        </pc:spChg>
      </pc:sldChg>
      <pc:sldChg chg="modSp mod">
        <pc:chgData name="Michael Winter" userId="71351d92-19d1-435e-973d-581427284b12" providerId="ADAL" clId="{0CF37A33-BAF6-4A66-9FEA-E067406B6E18}" dt="2024-06-20T13:39:24.322" v="2156" actId="113"/>
        <pc:sldMkLst>
          <pc:docMk/>
          <pc:sldMk cId="1109265592" sldId="271"/>
        </pc:sldMkLst>
        <pc:spChg chg="mod">
          <ac:chgData name="Michael Winter" userId="71351d92-19d1-435e-973d-581427284b12" providerId="ADAL" clId="{0CF37A33-BAF6-4A66-9FEA-E067406B6E18}" dt="2024-06-20T12:26:00.943" v="1812" actId="20577"/>
          <ac:spMkLst>
            <pc:docMk/>
            <pc:sldMk cId="1109265592" sldId="271"/>
            <ac:spMk id="2" creationId="{B2D840B4-836E-C6B7-3BFA-36F9237B64FD}"/>
          </ac:spMkLst>
        </pc:spChg>
        <pc:spChg chg="mod">
          <ac:chgData name="Michael Winter" userId="71351d92-19d1-435e-973d-581427284b12" providerId="ADAL" clId="{0CF37A33-BAF6-4A66-9FEA-E067406B6E18}" dt="2024-06-20T13:39:24.322" v="2156" actId="113"/>
          <ac:spMkLst>
            <pc:docMk/>
            <pc:sldMk cId="1109265592" sldId="271"/>
            <ac:spMk id="5" creationId="{C635404C-F77C-55FC-697B-5C2EC87C7327}"/>
          </ac:spMkLst>
        </pc:spChg>
        <pc:graphicFrameChg chg="mod modGraphic">
          <ac:chgData name="Michael Winter" userId="71351d92-19d1-435e-973d-581427284b12" providerId="ADAL" clId="{0CF37A33-BAF6-4A66-9FEA-E067406B6E18}" dt="2024-06-20T13:38:12.079" v="2011" actId="20577"/>
          <ac:graphicFrameMkLst>
            <pc:docMk/>
            <pc:sldMk cId="1109265592" sldId="271"/>
            <ac:graphicFrameMk id="3" creationId="{3FA8B108-9D69-665A-53A3-3153972FCEEA}"/>
          </ac:graphicFrameMkLst>
        </pc:graphicFrameChg>
      </pc:sldChg>
      <pc:sldChg chg="addSp modSp add mod">
        <pc:chgData name="Michael Winter" userId="71351d92-19d1-435e-973d-581427284b12" providerId="ADAL" clId="{0CF37A33-BAF6-4A66-9FEA-E067406B6E18}" dt="2024-06-20T12:17:11.153" v="1611" actId="113"/>
        <pc:sldMkLst>
          <pc:docMk/>
          <pc:sldMk cId="2558050571" sldId="272"/>
        </pc:sldMkLst>
        <pc:spChg chg="mod">
          <ac:chgData name="Michael Winter" userId="71351d92-19d1-435e-973d-581427284b12" providerId="ADAL" clId="{0CF37A33-BAF6-4A66-9FEA-E067406B6E18}" dt="2024-06-20T11:45:34.480" v="1181" actId="1076"/>
          <ac:spMkLst>
            <pc:docMk/>
            <pc:sldMk cId="2558050571" sldId="272"/>
            <ac:spMk id="4" creationId="{42B36501-1D27-52F7-478F-43144D5FC6E9}"/>
          </ac:spMkLst>
        </pc:spChg>
        <pc:spChg chg="mod">
          <ac:chgData name="Michael Winter" userId="71351d92-19d1-435e-973d-581427284b12" providerId="ADAL" clId="{0CF37A33-BAF6-4A66-9FEA-E067406B6E18}" dt="2024-06-20T11:45:22.542" v="1176" actId="1076"/>
          <ac:spMkLst>
            <pc:docMk/>
            <pc:sldMk cId="2558050571" sldId="272"/>
            <ac:spMk id="5" creationId="{942A4D32-6E5E-550D-1EE8-EC48C6DB282B}"/>
          </ac:spMkLst>
        </pc:spChg>
        <pc:spChg chg="mod">
          <ac:chgData name="Michael Winter" userId="71351d92-19d1-435e-973d-581427284b12" providerId="ADAL" clId="{0CF37A33-BAF6-4A66-9FEA-E067406B6E18}" dt="2024-06-20T12:17:11.153" v="1611" actId="113"/>
          <ac:spMkLst>
            <pc:docMk/>
            <pc:sldMk cId="2558050571" sldId="272"/>
            <ac:spMk id="16" creationId="{254C966D-251E-E4EC-1CFD-5595DEDE2A7E}"/>
          </ac:spMkLst>
        </pc:spChg>
        <pc:graphicFrameChg chg="modGraphic">
          <ac:chgData name="Michael Winter" userId="71351d92-19d1-435e-973d-581427284b12" providerId="ADAL" clId="{0CF37A33-BAF6-4A66-9FEA-E067406B6E18}" dt="2024-06-20T12:15:33.812" v="1502" actId="20577"/>
          <ac:graphicFrameMkLst>
            <pc:docMk/>
            <pc:sldMk cId="2558050571" sldId="272"/>
            <ac:graphicFrameMk id="3" creationId="{54E2E324-4079-C10E-10A0-F5A4FF793149}"/>
          </ac:graphicFrameMkLst>
        </pc:graphicFrameChg>
        <pc:graphicFrameChg chg="add mod modGraphic">
          <ac:chgData name="Michael Winter" userId="71351d92-19d1-435e-973d-581427284b12" providerId="ADAL" clId="{0CF37A33-BAF6-4A66-9FEA-E067406B6E18}" dt="2024-06-20T12:15:58.981" v="1507" actId="20577"/>
          <ac:graphicFrameMkLst>
            <pc:docMk/>
            <pc:sldMk cId="2558050571" sldId="272"/>
            <ac:graphicFrameMk id="6" creationId="{669CED49-76A3-2352-377E-BCC852840A78}"/>
          </ac:graphicFrameMkLst>
        </pc:graphicFrameChg>
      </pc:sldChg>
      <pc:sldChg chg="addSp delSp modSp add mod ord">
        <pc:chgData name="Michael Winter" userId="71351d92-19d1-435e-973d-581427284b12" providerId="ADAL" clId="{0CF37A33-BAF6-4A66-9FEA-E067406B6E18}" dt="2024-06-20T14:11:05.375" v="2746"/>
        <pc:sldMkLst>
          <pc:docMk/>
          <pc:sldMk cId="1845695657" sldId="273"/>
        </pc:sldMkLst>
        <pc:spChg chg="add mod">
          <ac:chgData name="Michael Winter" userId="71351d92-19d1-435e-973d-581427284b12" providerId="ADAL" clId="{0CF37A33-BAF6-4A66-9FEA-E067406B6E18}" dt="2024-06-20T14:11:05.375" v="2746"/>
          <ac:spMkLst>
            <pc:docMk/>
            <pc:sldMk cId="1845695657" sldId="273"/>
            <ac:spMk id="3" creationId="{EAC39285-AB56-A3D1-E680-E1D105B9A2F2}"/>
          </ac:spMkLst>
        </pc:spChg>
        <pc:spChg chg="add mod">
          <ac:chgData name="Michael Winter" userId="71351d92-19d1-435e-973d-581427284b12" providerId="ADAL" clId="{0CF37A33-BAF6-4A66-9FEA-E067406B6E18}" dt="2024-06-20T14:10:00.593" v="2667" actId="20577"/>
          <ac:spMkLst>
            <pc:docMk/>
            <pc:sldMk cId="1845695657" sldId="273"/>
            <ac:spMk id="5" creationId="{5B53AC1F-12DE-30D3-DCC0-B7C2ABF22F0B}"/>
          </ac:spMkLst>
        </pc:spChg>
        <pc:spChg chg="del mod">
          <ac:chgData name="Michael Winter" userId="71351d92-19d1-435e-973d-581427284b12" providerId="ADAL" clId="{0CF37A33-BAF6-4A66-9FEA-E067406B6E18}" dt="2024-06-20T14:02:21.610" v="2519" actId="21"/>
          <ac:spMkLst>
            <pc:docMk/>
            <pc:sldMk cId="1845695657" sldId="273"/>
            <ac:spMk id="6" creationId="{7A05F099-212F-A139-218D-C9E17C07D8C9}"/>
          </ac:spMkLst>
        </pc:spChg>
        <pc:spChg chg="add mod">
          <ac:chgData name="Michael Winter" userId="71351d92-19d1-435e-973d-581427284b12" providerId="ADAL" clId="{0CF37A33-BAF6-4A66-9FEA-E067406B6E18}" dt="2024-06-20T14:10:09.586" v="2672" actId="20577"/>
          <ac:spMkLst>
            <pc:docMk/>
            <pc:sldMk cId="1845695657" sldId="273"/>
            <ac:spMk id="7" creationId="{2D0ADFD6-EE00-AF6B-C898-EFF3FEF4F7BC}"/>
          </ac:spMkLst>
        </pc:spChg>
        <pc:spChg chg="del">
          <ac:chgData name="Michael Winter" userId="71351d92-19d1-435e-973d-581427284b12" providerId="ADAL" clId="{0CF37A33-BAF6-4A66-9FEA-E067406B6E18}" dt="2024-06-20T14:11:04.542" v="2745" actId="478"/>
          <ac:spMkLst>
            <pc:docMk/>
            <pc:sldMk cId="1845695657" sldId="273"/>
            <ac:spMk id="8" creationId="{CB46CCFB-9C32-5073-5D0A-76B05E1A7526}"/>
          </ac:spMkLst>
        </pc:spChg>
        <pc:spChg chg="del">
          <ac:chgData name="Michael Winter" userId="71351d92-19d1-435e-973d-581427284b12" providerId="ADAL" clId="{0CF37A33-BAF6-4A66-9FEA-E067406B6E18}" dt="2024-06-20T13:50:14.336" v="2289" actId="478"/>
          <ac:spMkLst>
            <pc:docMk/>
            <pc:sldMk cId="1845695657" sldId="273"/>
            <ac:spMk id="9" creationId="{6FE589CD-220B-DE7E-7E01-960ED1F689A2}"/>
          </ac:spMkLst>
        </pc:spChg>
        <pc:spChg chg="del mod">
          <ac:chgData name="Michael Winter" userId="71351d92-19d1-435e-973d-581427284b12" providerId="ADAL" clId="{0CF37A33-BAF6-4A66-9FEA-E067406B6E18}" dt="2024-06-20T14:04:40" v="2558" actId="21"/>
          <ac:spMkLst>
            <pc:docMk/>
            <pc:sldMk cId="1845695657" sldId="273"/>
            <ac:spMk id="11" creationId="{FEA115E9-EC72-8BAA-D806-2D489586487C}"/>
          </ac:spMkLst>
        </pc:spChg>
      </pc:sldChg>
      <pc:sldChg chg="delSp modSp add mod">
        <pc:chgData name="Michael Winter" userId="71351d92-19d1-435e-973d-581427284b12" providerId="ADAL" clId="{0CF37A33-BAF6-4A66-9FEA-E067406B6E18}" dt="2024-06-20T14:10:43.404" v="2730" actId="20577"/>
        <pc:sldMkLst>
          <pc:docMk/>
          <pc:sldMk cId="329326117" sldId="274"/>
        </pc:sldMkLst>
        <pc:spChg chg="del">
          <ac:chgData name="Michael Winter" userId="71351d92-19d1-435e-973d-581427284b12" providerId="ADAL" clId="{0CF37A33-BAF6-4A66-9FEA-E067406B6E18}" dt="2024-06-20T14:09:15.605" v="2645" actId="478"/>
          <ac:spMkLst>
            <pc:docMk/>
            <pc:sldMk cId="329326117" sldId="274"/>
            <ac:spMk id="3" creationId="{96ED72E8-2198-4881-13F1-B92FFAFEFB3E}"/>
          </ac:spMkLst>
        </pc:spChg>
        <pc:spChg chg="mod">
          <ac:chgData name="Michael Winter" userId="71351d92-19d1-435e-973d-581427284b12" providerId="ADAL" clId="{0CF37A33-BAF6-4A66-9FEA-E067406B6E18}" dt="2024-06-20T14:10:43.404" v="2730" actId="20577"/>
          <ac:spMkLst>
            <pc:docMk/>
            <pc:sldMk cId="329326117" sldId="274"/>
            <ac:spMk id="4" creationId="{42B36501-1D27-52F7-478F-43144D5FC6E9}"/>
          </ac:spMkLst>
        </pc:spChg>
        <pc:spChg chg="mod">
          <ac:chgData name="Michael Winter" userId="71351d92-19d1-435e-973d-581427284b12" providerId="ADAL" clId="{0CF37A33-BAF6-4A66-9FEA-E067406B6E18}" dt="2024-06-20T14:10:37.342" v="2718" actId="20577"/>
          <ac:spMkLst>
            <pc:docMk/>
            <pc:sldMk cId="329326117" sldId="274"/>
            <ac:spMk id="8" creationId="{CB46CCFB-9C32-5073-5D0A-76B05E1A7526}"/>
          </ac:spMkLst>
        </pc:spChg>
        <pc:spChg chg="del">
          <ac:chgData name="Michael Winter" userId="71351d92-19d1-435e-973d-581427284b12" providerId="ADAL" clId="{0CF37A33-BAF6-4A66-9FEA-E067406B6E18}" dt="2024-06-20T14:09:16.676" v="2646" actId="478"/>
          <ac:spMkLst>
            <pc:docMk/>
            <pc:sldMk cId="329326117" sldId="274"/>
            <ac:spMk id="10" creationId="{84782455-27F4-DDA8-E759-082BE6D30384}"/>
          </ac:spMkLst>
        </pc:spChg>
        <pc:spChg chg="mod">
          <ac:chgData name="Michael Winter" userId="71351d92-19d1-435e-973d-581427284b12" providerId="ADAL" clId="{0CF37A33-BAF6-4A66-9FEA-E067406B6E18}" dt="2024-06-20T14:10:16.702" v="2676" actId="20577"/>
          <ac:spMkLst>
            <pc:docMk/>
            <pc:sldMk cId="329326117" sldId="274"/>
            <ac:spMk id="12" creationId="{F5DBC580-F7EA-6F59-2F3A-D49D1BDFDF69}"/>
          </ac:spMkLst>
        </pc:spChg>
        <pc:spChg chg="mod">
          <ac:chgData name="Michael Winter" userId="71351d92-19d1-435e-973d-581427284b12" providerId="ADAL" clId="{0CF37A33-BAF6-4A66-9FEA-E067406B6E18}" dt="2024-06-20T14:10:19.523" v="2680" actId="20577"/>
          <ac:spMkLst>
            <pc:docMk/>
            <pc:sldMk cId="329326117" sldId="274"/>
            <ac:spMk id="13" creationId="{A59F9FB1-D12F-CA71-31A8-80923E9D7F80}"/>
          </ac:spMkLst>
        </pc:spChg>
      </pc:sldChg>
      <pc:sldChg chg="addSp delSp modSp add mod">
        <pc:chgData name="Michael Winter" userId="71351d92-19d1-435e-973d-581427284b12" providerId="ADAL" clId="{0CF37A33-BAF6-4A66-9FEA-E067406B6E18}" dt="2024-06-20T14:21:41.968" v="3232" actId="1076"/>
        <pc:sldMkLst>
          <pc:docMk/>
          <pc:sldMk cId="258888772" sldId="275"/>
        </pc:sldMkLst>
        <pc:spChg chg="mod">
          <ac:chgData name="Michael Winter" userId="71351d92-19d1-435e-973d-581427284b12" providerId="ADAL" clId="{0CF37A33-BAF6-4A66-9FEA-E067406B6E18}" dt="2024-06-20T14:13:35.845" v="2792" actId="20577"/>
          <ac:spMkLst>
            <pc:docMk/>
            <pc:sldMk cId="258888772" sldId="275"/>
            <ac:spMk id="4" creationId="{42B36501-1D27-52F7-478F-43144D5FC6E9}"/>
          </ac:spMkLst>
        </pc:spChg>
        <pc:spChg chg="mod">
          <ac:chgData name="Michael Winter" userId="71351d92-19d1-435e-973d-581427284b12" providerId="ADAL" clId="{0CF37A33-BAF6-4A66-9FEA-E067406B6E18}" dt="2024-06-20T14:14:10.144" v="2910" actId="20577"/>
          <ac:spMkLst>
            <pc:docMk/>
            <pc:sldMk cId="258888772" sldId="275"/>
            <ac:spMk id="8" creationId="{CB46CCFB-9C32-5073-5D0A-76B05E1A7526}"/>
          </ac:spMkLst>
        </pc:spChg>
        <pc:spChg chg="add mod">
          <ac:chgData name="Michael Winter" userId="71351d92-19d1-435e-973d-581427284b12" providerId="ADAL" clId="{0CF37A33-BAF6-4A66-9FEA-E067406B6E18}" dt="2024-06-20T14:16:17.455" v="3000" actId="1076"/>
          <ac:spMkLst>
            <pc:docMk/>
            <pc:sldMk cId="258888772" sldId="275"/>
            <ac:spMk id="9" creationId="{55C8CF6F-95EB-A9CD-C23B-0ABB9D40F0DC}"/>
          </ac:spMkLst>
        </pc:spChg>
        <pc:spChg chg="del">
          <ac:chgData name="Michael Winter" userId="71351d92-19d1-435e-973d-581427284b12" providerId="ADAL" clId="{0CF37A33-BAF6-4A66-9FEA-E067406B6E18}" dt="2024-06-20T14:14:13.465" v="2911" actId="478"/>
          <ac:spMkLst>
            <pc:docMk/>
            <pc:sldMk cId="258888772" sldId="275"/>
            <ac:spMk id="12" creationId="{F5DBC580-F7EA-6F59-2F3A-D49D1BDFDF69}"/>
          </ac:spMkLst>
        </pc:spChg>
        <pc:spChg chg="del">
          <ac:chgData name="Michael Winter" userId="71351d92-19d1-435e-973d-581427284b12" providerId="ADAL" clId="{0CF37A33-BAF6-4A66-9FEA-E067406B6E18}" dt="2024-06-20T14:14:14.667" v="2912" actId="478"/>
          <ac:spMkLst>
            <pc:docMk/>
            <pc:sldMk cId="258888772" sldId="275"/>
            <ac:spMk id="13" creationId="{A59F9FB1-D12F-CA71-31A8-80923E9D7F80}"/>
          </ac:spMkLst>
        </pc:spChg>
        <pc:spChg chg="add mod">
          <ac:chgData name="Michael Winter" userId="71351d92-19d1-435e-973d-581427284b12" providerId="ADAL" clId="{0CF37A33-BAF6-4A66-9FEA-E067406B6E18}" dt="2024-06-20T14:18:04.266" v="3018" actId="1076"/>
          <ac:spMkLst>
            <pc:docMk/>
            <pc:sldMk cId="258888772" sldId="275"/>
            <ac:spMk id="16" creationId="{AB2E3980-7A61-C939-AF37-D5989B699439}"/>
          </ac:spMkLst>
        </pc:spChg>
        <pc:spChg chg="add mod">
          <ac:chgData name="Michael Winter" userId="71351d92-19d1-435e-973d-581427284b12" providerId="ADAL" clId="{0CF37A33-BAF6-4A66-9FEA-E067406B6E18}" dt="2024-06-20T14:21:27.631" v="3228" actId="313"/>
          <ac:spMkLst>
            <pc:docMk/>
            <pc:sldMk cId="258888772" sldId="275"/>
            <ac:spMk id="17" creationId="{99F6AEAC-EBF1-B0BD-9C2A-8B6DB526DB73}"/>
          </ac:spMkLst>
        </pc:spChg>
        <pc:picChg chg="add mod modCrop">
          <ac:chgData name="Michael Winter" userId="71351d92-19d1-435e-973d-581427284b12" providerId="ADAL" clId="{0CF37A33-BAF6-4A66-9FEA-E067406B6E18}" dt="2024-06-20T14:21:35.664" v="3230" actId="1076"/>
          <ac:picMkLst>
            <pc:docMk/>
            <pc:sldMk cId="258888772" sldId="275"/>
            <ac:picMk id="5" creationId="{D0B5A9B9-C898-7EDF-10C4-67F4089583BE}"/>
          </ac:picMkLst>
        </pc:picChg>
        <pc:picChg chg="add mod modCrop">
          <ac:chgData name="Michael Winter" userId="71351d92-19d1-435e-973d-581427284b12" providerId="ADAL" clId="{0CF37A33-BAF6-4A66-9FEA-E067406B6E18}" dt="2024-06-20T14:21:41.968" v="3232" actId="1076"/>
          <ac:picMkLst>
            <pc:docMk/>
            <pc:sldMk cId="258888772" sldId="275"/>
            <ac:picMk id="6" creationId="{F6D3A910-AD96-EC99-1BBA-8BCEDD30712D}"/>
          </ac:picMkLst>
        </pc:picChg>
        <pc:picChg chg="add mod modCrop">
          <ac:chgData name="Michael Winter" userId="71351d92-19d1-435e-973d-581427284b12" providerId="ADAL" clId="{0CF37A33-BAF6-4A66-9FEA-E067406B6E18}" dt="2024-06-20T14:21:37.768" v="3231" actId="1076"/>
          <ac:picMkLst>
            <pc:docMk/>
            <pc:sldMk cId="258888772" sldId="275"/>
            <ac:picMk id="7" creationId="{CC85378D-12BE-2482-9607-F149403A9D58}"/>
          </ac:picMkLst>
        </pc:picChg>
        <pc:picChg chg="add mod modCrop">
          <ac:chgData name="Michael Winter" userId="71351d92-19d1-435e-973d-581427284b12" providerId="ADAL" clId="{0CF37A33-BAF6-4A66-9FEA-E067406B6E18}" dt="2024-06-20T14:17:26.874" v="3012" actId="1076"/>
          <ac:picMkLst>
            <pc:docMk/>
            <pc:sldMk cId="258888772" sldId="275"/>
            <ac:picMk id="11" creationId="{A77DE442-ED4B-9D2D-B5D4-13042B8FC591}"/>
          </ac:picMkLst>
        </pc:picChg>
        <pc:picChg chg="add mod modCrop">
          <ac:chgData name="Michael Winter" userId="71351d92-19d1-435e-973d-581427284b12" providerId="ADAL" clId="{0CF37A33-BAF6-4A66-9FEA-E067406B6E18}" dt="2024-06-20T14:17:22.057" v="3011" actId="1076"/>
          <ac:picMkLst>
            <pc:docMk/>
            <pc:sldMk cId="258888772" sldId="275"/>
            <ac:picMk id="14" creationId="{815F3F6D-9D19-F875-D17C-C03A035C4C80}"/>
          </ac:picMkLst>
        </pc:picChg>
        <pc:picChg chg="add mod modCrop">
          <ac:chgData name="Michael Winter" userId="71351d92-19d1-435e-973d-581427284b12" providerId="ADAL" clId="{0CF37A33-BAF6-4A66-9FEA-E067406B6E18}" dt="2024-06-20T14:17:04.972" v="3007" actId="732"/>
          <ac:picMkLst>
            <pc:docMk/>
            <pc:sldMk cId="258888772" sldId="275"/>
            <ac:picMk id="15" creationId="{8A54A2B3-8723-3AED-7EFE-72B8A0F015B9}"/>
          </ac:picMkLst>
        </pc:picChg>
      </pc:sldChg>
      <pc:sldChg chg="addSp delSp modSp add mod">
        <pc:chgData name="Michael Winter" userId="71351d92-19d1-435e-973d-581427284b12" providerId="ADAL" clId="{0CF37A33-BAF6-4A66-9FEA-E067406B6E18}" dt="2024-06-20T14:24:36.640" v="3614" actId="20577"/>
        <pc:sldMkLst>
          <pc:docMk/>
          <pc:sldMk cId="1911047067" sldId="276"/>
        </pc:sldMkLst>
        <pc:spChg chg="add mod">
          <ac:chgData name="Michael Winter" userId="71351d92-19d1-435e-973d-581427284b12" providerId="ADAL" clId="{0CF37A33-BAF6-4A66-9FEA-E067406B6E18}" dt="2024-06-20T14:24:36.640" v="3614" actId="20577"/>
          <ac:spMkLst>
            <pc:docMk/>
            <pc:sldMk cId="1911047067" sldId="276"/>
            <ac:spMk id="3" creationId="{26F905CE-ABCA-E6DE-D27A-D59D957274A5}"/>
          </ac:spMkLst>
        </pc:spChg>
        <pc:spChg chg="mod">
          <ac:chgData name="Michael Winter" userId="71351d92-19d1-435e-973d-581427284b12" providerId="ADAL" clId="{0CF37A33-BAF6-4A66-9FEA-E067406B6E18}" dt="2024-06-20T14:22:24.005" v="3299" actId="20577"/>
          <ac:spMkLst>
            <pc:docMk/>
            <pc:sldMk cId="1911047067" sldId="276"/>
            <ac:spMk id="9" creationId="{55C8CF6F-95EB-A9CD-C23B-0ABB9D40F0DC}"/>
          </ac:spMkLst>
        </pc:spChg>
        <pc:spChg chg="del mod">
          <ac:chgData name="Michael Winter" userId="71351d92-19d1-435e-973d-581427284b12" providerId="ADAL" clId="{0CF37A33-BAF6-4A66-9FEA-E067406B6E18}" dt="2024-06-20T14:22:02.048" v="3242" actId="478"/>
          <ac:spMkLst>
            <pc:docMk/>
            <pc:sldMk cId="1911047067" sldId="276"/>
            <ac:spMk id="16" creationId="{AB2E3980-7A61-C939-AF37-D5989B699439}"/>
          </ac:spMkLst>
        </pc:spChg>
        <pc:spChg chg="del">
          <ac:chgData name="Michael Winter" userId="71351d92-19d1-435e-973d-581427284b12" providerId="ADAL" clId="{0CF37A33-BAF6-4A66-9FEA-E067406B6E18}" dt="2024-06-20T14:21:58.154" v="3237" actId="478"/>
          <ac:spMkLst>
            <pc:docMk/>
            <pc:sldMk cId="1911047067" sldId="276"/>
            <ac:spMk id="17" creationId="{99F6AEAC-EBF1-B0BD-9C2A-8B6DB526DB73}"/>
          </ac:spMkLst>
        </pc:spChg>
        <pc:picChg chg="del">
          <ac:chgData name="Michael Winter" userId="71351d92-19d1-435e-973d-581427284b12" providerId="ADAL" clId="{0CF37A33-BAF6-4A66-9FEA-E067406B6E18}" dt="2024-06-20T14:21:55.078" v="3234" actId="478"/>
          <ac:picMkLst>
            <pc:docMk/>
            <pc:sldMk cId="1911047067" sldId="276"/>
            <ac:picMk id="5" creationId="{D0B5A9B9-C898-7EDF-10C4-67F4089583BE}"/>
          </ac:picMkLst>
        </pc:picChg>
        <pc:picChg chg="del">
          <ac:chgData name="Michael Winter" userId="71351d92-19d1-435e-973d-581427284b12" providerId="ADAL" clId="{0CF37A33-BAF6-4A66-9FEA-E067406B6E18}" dt="2024-06-20T14:21:55.795" v="3235" actId="478"/>
          <ac:picMkLst>
            <pc:docMk/>
            <pc:sldMk cId="1911047067" sldId="276"/>
            <ac:picMk id="6" creationId="{F6D3A910-AD96-EC99-1BBA-8BCEDD30712D}"/>
          </ac:picMkLst>
        </pc:picChg>
        <pc:picChg chg="del">
          <ac:chgData name="Michael Winter" userId="71351d92-19d1-435e-973d-581427284b12" providerId="ADAL" clId="{0CF37A33-BAF6-4A66-9FEA-E067406B6E18}" dt="2024-06-20T14:21:56.350" v="3236" actId="478"/>
          <ac:picMkLst>
            <pc:docMk/>
            <pc:sldMk cId="1911047067" sldId="276"/>
            <ac:picMk id="7" creationId="{CC85378D-12BE-2482-9607-F149403A9D58}"/>
          </ac:picMkLst>
        </pc:picChg>
        <pc:picChg chg="del">
          <ac:chgData name="Michael Winter" userId="71351d92-19d1-435e-973d-581427284b12" providerId="ADAL" clId="{0CF37A33-BAF6-4A66-9FEA-E067406B6E18}" dt="2024-06-20T14:21:58.840" v="3238" actId="478"/>
          <ac:picMkLst>
            <pc:docMk/>
            <pc:sldMk cId="1911047067" sldId="276"/>
            <ac:picMk id="11" creationId="{A77DE442-ED4B-9D2D-B5D4-13042B8FC591}"/>
          </ac:picMkLst>
        </pc:picChg>
        <pc:picChg chg="del">
          <ac:chgData name="Michael Winter" userId="71351d92-19d1-435e-973d-581427284b12" providerId="ADAL" clId="{0CF37A33-BAF6-4A66-9FEA-E067406B6E18}" dt="2024-06-20T14:22:00.228" v="3240" actId="478"/>
          <ac:picMkLst>
            <pc:docMk/>
            <pc:sldMk cId="1911047067" sldId="276"/>
            <ac:picMk id="14" creationId="{815F3F6D-9D19-F875-D17C-C03A035C4C80}"/>
          </ac:picMkLst>
        </pc:picChg>
        <pc:picChg chg="del">
          <ac:chgData name="Michael Winter" userId="71351d92-19d1-435e-973d-581427284b12" providerId="ADAL" clId="{0CF37A33-BAF6-4A66-9FEA-E067406B6E18}" dt="2024-06-20T14:21:59.442" v="3239" actId="478"/>
          <ac:picMkLst>
            <pc:docMk/>
            <pc:sldMk cId="1911047067" sldId="276"/>
            <ac:picMk id="15" creationId="{8A54A2B3-8723-3AED-7EFE-72B8A0F015B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1D36-4DC0-A27F-109B-3D545EA85E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5B90D0-4D7B-29E9-D5D0-F80AD45BC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098F0F-4A17-18AE-16D7-D4C93AE2125F}"/>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74A7CADE-7D46-DC87-08BF-44F37734EC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944392-C02E-EC55-9D13-395EEC7A6DC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28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67AD-6F11-EAF7-D0F8-E30C067530F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57B7E4-92A5-715F-6423-43984643C2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4CDF94-9143-97EC-28A8-9C4AE6CE90A9}"/>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1B447159-F665-CA62-4DCD-F8604AA769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03188-5602-083C-4B50-F51E84794FD9}"/>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64445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FA117C-F03C-35BB-A8B4-D8113C00EF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0E3BA-6C4B-C807-8111-A15EF8FA82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563773-0067-DDDA-C05B-EA1F2B832142}"/>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DF35E7C1-679A-1E60-204D-9467018FFD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C02132-B55B-75DF-6DB7-61C75EE11B28}"/>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35532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E00E3-E155-2052-B03D-D840B923A1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F1CA07-00B2-D335-23DE-B6E03F5DCF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B53643-6022-DBA7-F34A-F65D5300A24A}"/>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54B51E62-927D-B8B0-24B1-E1171A6F26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AEBE1C-B447-BB50-1CE7-D7F5EFFAFB34}"/>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409451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980BE-6423-AE8F-B39F-7B4B15CCA0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8F8688-C43B-4F3F-7C74-828F83572A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C90BA8-539A-C1C8-34AD-9AAAFAFB4DD9}"/>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AEF2582B-ACB8-7673-3885-3D821B4FF5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990B72-4EBF-2D87-C29A-6B7538415CDD}"/>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53649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C11F2-1472-6466-F598-4C4AAD111F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22C314-9FB7-E017-FB79-DC4DB043FA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5D8427-EC91-BCA9-60AD-4C5C8C309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7A8428-5477-D33A-0C37-1DBB3C5709DC}"/>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6" name="Footer Placeholder 5">
            <a:extLst>
              <a:ext uri="{FF2B5EF4-FFF2-40B4-BE49-F238E27FC236}">
                <a16:creationId xmlns:a16="http://schemas.microsoft.com/office/drawing/2014/main" id="{9EED3C67-7D50-9C3C-D15D-7727B7EF9D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087EE8-9ACC-BC47-5B63-1722D682F5AC}"/>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85086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E748-25A6-E5FD-A02C-842BCE41FC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70BF8F-35B5-B749-19F0-0917CCA833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CE9E1-7A85-7C0A-0B5D-96B7CE951D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C8B2B8-F9AE-D154-771F-206A2D154D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EDFD31-1A0E-56BC-59A0-2862CD2A5D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00B759-8932-7B08-2BC4-7AED128A6AA6}"/>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8" name="Footer Placeholder 7">
            <a:extLst>
              <a:ext uri="{FF2B5EF4-FFF2-40B4-BE49-F238E27FC236}">
                <a16:creationId xmlns:a16="http://schemas.microsoft.com/office/drawing/2014/main" id="{743AD3CC-3AE9-ED44-0102-9A776A41E8B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BC46F9-501A-539C-6C65-B0D460BBEE4A}"/>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7739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8BBAF-B261-8831-AA95-00543169EA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CE4101-880B-AB6C-DFBF-77FBFEB6D2F4}"/>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4" name="Footer Placeholder 3">
            <a:extLst>
              <a:ext uri="{FF2B5EF4-FFF2-40B4-BE49-F238E27FC236}">
                <a16:creationId xmlns:a16="http://schemas.microsoft.com/office/drawing/2014/main" id="{D155D0C8-C4BE-E42B-6C36-D2BEBF5F24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D68DC3-DF89-93D6-E4E1-E87E703E374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9207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57B89-735F-299E-1BA4-C98A0F8A9381}"/>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3" name="Footer Placeholder 2">
            <a:extLst>
              <a:ext uri="{FF2B5EF4-FFF2-40B4-BE49-F238E27FC236}">
                <a16:creationId xmlns:a16="http://schemas.microsoft.com/office/drawing/2014/main" id="{C3817CF7-5126-8A08-239D-308D1E841E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D0F3B4-6A16-5A6B-6777-E0E85BAA7A22}"/>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053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54D3-F412-D153-4BBF-38E34ACC2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E14C24-8643-C562-AA70-C48432B36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3958E2D-EA84-84B1-B581-410539392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DD4306-A62E-5C99-D0C8-73B7A37D2601}"/>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6" name="Footer Placeholder 5">
            <a:extLst>
              <a:ext uri="{FF2B5EF4-FFF2-40B4-BE49-F238E27FC236}">
                <a16:creationId xmlns:a16="http://schemas.microsoft.com/office/drawing/2014/main" id="{DFD0C6B3-4C0D-8AAB-1F63-2576FA48C0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FE2DA8-2EE1-7CF7-E87F-98716C15C4D5}"/>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245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5BA3-A9FF-1774-5D0D-D0A8D06506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B80096-AB0B-86D8-58C6-329F3D92B1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A597CA5-B6F3-9041-CD0A-4BC0DB3E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627B8-40D7-9C44-E1E3-E89FD7F73DA6}"/>
              </a:ext>
            </a:extLst>
          </p:cNvPr>
          <p:cNvSpPr>
            <a:spLocks noGrp="1"/>
          </p:cNvSpPr>
          <p:nvPr>
            <p:ph type="dt" sz="half" idx="10"/>
          </p:nvPr>
        </p:nvSpPr>
        <p:spPr/>
        <p:txBody>
          <a:bodyPr/>
          <a:lstStyle/>
          <a:p>
            <a:fld id="{F45BC782-75F4-4CB8-B3BB-96EB900FA928}" type="datetimeFigureOut">
              <a:rPr lang="en-GB" smtClean="0"/>
              <a:t>20/06/2024</a:t>
            </a:fld>
            <a:endParaRPr lang="en-GB"/>
          </a:p>
        </p:txBody>
      </p:sp>
      <p:sp>
        <p:nvSpPr>
          <p:cNvPr id="6" name="Footer Placeholder 5">
            <a:extLst>
              <a:ext uri="{FF2B5EF4-FFF2-40B4-BE49-F238E27FC236}">
                <a16:creationId xmlns:a16="http://schemas.microsoft.com/office/drawing/2014/main" id="{C9266655-97D5-9F90-E119-A3240B54A2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BE3D1-7986-93CF-5BD3-3BF5E4EF99EB}"/>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344030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4B9839-B9E8-2635-D8ED-2FF416D32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32D53A-1559-486A-5363-550D46E09E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777108-B934-DE7E-E9FE-74D5784BE7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45BC782-75F4-4CB8-B3BB-96EB900FA928}" type="datetimeFigureOut">
              <a:rPr lang="en-GB" smtClean="0"/>
              <a:t>20/06/2024</a:t>
            </a:fld>
            <a:endParaRPr lang="en-GB"/>
          </a:p>
        </p:txBody>
      </p:sp>
      <p:sp>
        <p:nvSpPr>
          <p:cNvPr id="5" name="Footer Placeholder 4">
            <a:extLst>
              <a:ext uri="{FF2B5EF4-FFF2-40B4-BE49-F238E27FC236}">
                <a16:creationId xmlns:a16="http://schemas.microsoft.com/office/drawing/2014/main" id="{257FA489-E987-020C-3489-642CD8EAB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D7DB080-AC4D-A565-9EB7-7F7D2F9182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6EF400-51FB-4B7A-BA00-9044B1B3D3AD}" type="slidenum">
              <a:rPr lang="en-GB" smtClean="0"/>
              <a:t>‹#›</a:t>
            </a:fld>
            <a:endParaRPr lang="en-GB"/>
          </a:p>
        </p:txBody>
      </p:sp>
    </p:spTree>
    <p:extLst>
      <p:ext uri="{BB962C8B-B14F-4D97-AF65-F5344CB8AC3E}">
        <p14:creationId xmlns:p14="http://schemas.microsoft.com/office/powerpoint/2010/main" val="3248592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C2484-5650-BC15-8A6B-DD4F97F0D2C9}"/>
              </a:ext>
            </a:extLst>
          </p:cNvPr>
          <p:cNvSpPr>
            <a:spLocks noGrp="1"/>
          </p:cNvSpPr>
          <p:nvPr>
            <p:ph type="ctrTitle"/>
          </p:nvPr>
        </p:nvSpPr>
        <p:spPr>
          <a:xfrm>
            <a:off x="1524000" y="2235200"/>
            <a:ext cx="9144000" cy="2387600"/>
          </a:xfrm>
        </p:spPr>
        <p:txBody>
          <a:bodyPr>
            <a:normAutofit fontScale="90000"/>
          </a:bodyPr>
          <a:lstStyle/>
          <a:p>
            <a:r>
              <a:rPr lang="en-GB" dirty="0"/>
              <a:t>Sports Facilities Provision Survey</a:t>
            </a:r>
            <a:br>
              <a:rPr lang="en-GB" dirty="0"/>
            </a:br>
            <a:br>
              <a:rPr lang="en-GB" dirty="0"/>
            </a:br>
            <a:r>
              <a:rPr lang="en-GB" i="1" dirty="0" err="1"/>
              <a:t>Normanston</a:t>
            </a:r>
            <a:r>
              <a:rPr lang="en-GB" i="1" dirty="0"/>
              <a:t> Park</a:t>
            </a:r>
          </a:p>
        </p:txBody>
      </p:sp>
    </p:spTree>
    <p:extLst>
      <p:ext uri="{BB962C8B-B14F-4D97-AF65-F5344CB8AC3E}">
        <p14:creationId xmlns:p14="http://schemas.microsoft.com/office/powerpoint/2010/main" val="7552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127618"/>
            <a:ext cx="10515600" cy="1325563"/>
          </a:xfrm>
        </p:spPr>
        <p:txBody>
          <a:bodyPr/>
          <a:lstStyle/>
          <a:p>
            <a:r>
              <a:rPr lang="en-GB" dirty="0" err="1"/>
              <a:t>Normanston</a:t>
            </a:r>
            <a:r>
              <a:rPr lang="en-GB" dirty="0"/>
              <a:t> Park</a:t>
            </a:r>
          </a:p>
        </p:txBody>
      </p:sp>
      <p:sp>
        <p:nvSpPr>
          <p:cNvPr id="7" name="TextBox 6">
            <a:extLst>
              <a:ext uri="{FF2B5EF4-FFF2-40B4-BE49-F238E27FC236}">
                <a16:creationId xmlns:a16="http://schemas.microsoft.com/office/drawing/2014/main" id="{93EECA6F-030F-A17E-D5DD-86C7E063D8AF}"/>
              </a:ext>
            </a:extLst>
          </p:cNvPr>
          <p:cNvSpPr txBox="1"/>
          <p:nvPr/>
        </p:nvSpPr>
        <p:spPr>
          <a:xfrm>
            <a:off x="838200" y="1278605"/>
            <a:ext cx="5007049" cy="461665"/>
          </a:xfrm>
          <a:prstGeom prst="rect">
            <a:avLst/>
          </a:prstGeom>
          <a:noFill/>
        </p:spPr>
        <p:txBody>
          <a:bodyPr wrap="square" rtlCol="0">
            <a:spAutoFit/>
          </a:bodyPr>
          <a:lstStyle/>
          <a:p>
            <a:r>
              <a:rPr lang="en-GB" sz="2400" i="1" dirty="0">
                <a:ln w="0"/>
                <a:solidFill>
                  <a:schemeClr val="accent1"/>
                </a:solidFill>
                <a:effectLst>
                  <a:outerShdw blurRad="38100" dist="25400" dir="5400000" algn="ctr" rotWithShape="0">
                    <a:srgbClr val="6E747A">
                      <a:alpha val="43000"/>
                    </a:srgbClr>
                  </a:outerShdw>
                </a:effectLst>
              </a:rPr>
              <a:t>Use of new facilities</a:t>
            </a:r>
          </a:p>
        </p:txBody>
      </p:sp>
      <p:sp>
        <p:nvSpPr>
          <p:cNvPr id="8" name="TextBox 7">
            <a:extLst>
              <a:ext uri="{FF2B5EF4-FFF2-40B4-BE49-F238E27FC236}">
                <a16:creationId xmlns:a16="http://schemas.microsoft.com/office/drawing/2014/main" id="{8C1008CD-D467-266C-CA1E-F08A0B898AB9}"/>
              </a:ext>
            </a:extLst>
          </p:cNvPr>
          <p:cNvSpPr txBox="1"/>
          <p:nvPr/>
        </p:nvSpPr>
        <p:spPr>
          <a:xfrm>
            <a:off x="838200" y="1691082"/>
            <a:ext cx="4772245" cy="646331"/>
          </a:xfrm>
          <a:prstGeom prst="rect">
            <a:avLst/>
          </a:prstGeom>
          <a:noFill/>
        </p:spPr>
        <p:txBody>
          <a:bodyPr wrap="square" rtlCol="0">
            <a:spAutoFit/>
          </a:bodyPr>
          <a:lstStyle/>
          <a:p>
            <a:r>
              <a:rPr lang="en-GB" sz="1200" i="1" dirty="0"/>
              <a:t>‘Amount of Use’ is calculated based on a four-week cycle based on the frequency of use (i.e. one vote for ‘daily’ equates to 28 uses in a month and a vote for ‘more than once a week’ equates to 8 uses etc.)</a:t>
            </a:r>
          </a:p>
        </p:txBody>
      </p:sp>
      <p:graphicFrame>
        <p:nvGraphicFramePr>
          <p:cNvPr id="3" name="Table 2">
            <a:extLst>
              <a:ext uri="{FF2B5EF4-FFF2-40B4-BE49-F238E27FC236}">
                <a16:creationId xmlns:a16="http://schemas.microsoft.com/office/drawing/2014/main" id="{3FA8B108-9D69-665A-53A3-3153972FCEEA}"/>
              </a:ext>
            </a:extLst>
          </p:cNvPr>
          <p:cNvGraphicFramePr>
            <a:graphicFrameLocks noGrp="1"/>
          </p:cNvGraphicFramePr>
          <p:nvPr>
            <p:extLst>
              <p:ext uri="{D42A27DB-BD31-4B8C-83A1-F6EECF244321}">
                <p14:modId xmlns:p14="http://schemas.microsoft.com/office/powerpoint/2010/main" val="1430192819"/>
              </p:ext>
            </p:extLst>
          </p:nvPr>
        </p:nvGraphicFramePr>
        <p:xfrm>
          <a:off x="6096000" y="781742"/>
          <a:ext cx="5743355" cy="557784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Pétanque </a:t>
                      </a:r>
                      <a:r>
                        <a:rPr lang="en-GB" sz="1200" dirty="0" err="1"/>
                        <a:t>Piste</a:t>
                      </a:r>
                      <a:endParaRPr lang="en-GB" sz="1200" dirty="0"/>
                    </a:p>
                  </a:txBody>
                  <a:tcPr anchor="ctr"/>
                </a:tc>
                <a:tc>
                  <a:txBody>
                    <a:bodyPr/>
                    <a:lstStyle/>
                    <a:p>
                      <a:r>
                        <a:rPr lang="en-GB" sz="1200" dirty="0"/>
                        <a:t>Daily</a:t>
                      </a:r>
                    </a:p>
                  </a:txBody>
                  <a:tcPr>
                    <a:solidFill>
                      <a:srgbClr val="00B050"/>
                    </a:solidFill>
                  </a:tcPr>
                </a:tc>
                <a:tc>
                  <a:txBody>
                    <a:bodyPr/>
                    <a:lstStyle/>
                    <a:p>
                      <a:r>
                        <a:rPr lang="en-GB" sz="1200" b="0" dirty="0"/>
                        <a:t>4 (4.3%)</a:t>
                      </a:r>
                    </a:p>
                  </a:txBody>
                  <a:tcPr>
                    <a:solidFill>
                      <a:srgbClr val="00B050"/>
                    </a:solidFill>
                  </a:tcPr>
                </a:tc>
                <a:tc rowSpan="6">
                  <a:txBody>
                    <a:bodyPr/>
                    <a:lstStyle/>
                    <a:p>
                      <a:r>
                        <a:rPr lang="en-GB" sz="1200" b="1" dirty="0"/>
                        <a:t>202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3 (3.2%)</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8 (8.6%)</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8 (8.6%)</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 18 (19.4%)</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52 (55.9%)</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Pickleball Courts</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3 (3.4%)</a:t>
                      </a:r>
                    </a:p>
                  </a:txBody>
                  <a:tcPr>
                    <a:solidFill>
                      <a:srgbClr val="00B050"/>
                    </a:solidFill>
                  </a:tcPr>
                </a:tc>
                <a:tc rowSpan="6">
                  <a:txBody>
                    <a:bodyPr/>
                    <a:lstStyle/>
                    <a:p>
                      <a:r>
                        <a:rPr lang="en-GB" sz="1200" b="1" dirty="0"/>
                        <a:t>223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8 (9.1%)</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9 (10.2%)</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6 (6.8%)</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27 (30.7%)</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35 (39.8%)</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r h="0">
                <a:tc rowSpan="6">
                  <a:txBody>
                    <a:bodyPr/>
                    <a:lstStyle/>
                    <a:p>
                      <a:r>
                        <a:rPr lang="en-GB" sz="1200" dirty="0"/>
                        <a:t>Pump Track</a:t>
                      </a:r>
                    </a:p>
                  </a:txBody>
                  <a:tcPr anchor="ctr"/>
                </a:tc>
                <a:tc>
                  <a:txBody>
                    <a:bodyPr/>
                    <a:lstStyle/>
                    <a:p>
                      <a:r>
                        <a:rPr lang="en-GB" sz="1200" dirty="0"/>
                        <a:t>Daily</a:t>
                      </a:r>
                    </a:p>
                  </a:txBody>
                  <a:tcPr>
                    <a:solidFill>
                      <a:srgbClr val="00B050"/>
                    </a:solidFill>
                  </a:tcPr>
                </a:tc>
                <a:tc>
                  <a:txBody>
                    <a:bodyPr/>
                    <a:lstStyle/>
                    <a:p>
                      <a:r>
                        <a:rPr lang="en-GB" sz="1200" b="0" dirty="0"/>
                        <a:t>3 (3.7%)</a:t>
                      </a:r>
                    </a:p>
                  </a:txBody>
                  <a:tcPr>
                    <a:solidFill>
                      <a:srgbClr val="00B050"/>
                    </a:solidFill>
                  </a:tcPr>
                </a:tc>
                <a:tc rowSpan="6">
                  <a:txBody>
                    <a:bodyPr/>
                    <a:lstStyle/>
                    <a:p>
                      <a:r>
                        <a:rPr lang="en-GB" sz="1200" b="1" dirty="0"/>
                        <a:t>197 times</a:t>
                      </a:r>
                    </a:p>
                  </a:txBody>
                  <a:tcPr anchor="ctr">
                    <a:solidFill>
                      <a:schemeClr val="bg2">
                        <a:lumMod val="90000"/>
                      </a:schemeClr>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7 (8.5%)</a:t>
                      </a:r>
                    </a:p>
                  </a:txBody>
                  <a:tcPr>
                    <a:solidFill>
                      <a:schemeClr val="accent3">
                        <a:lumMod val="40000"/>
                        <a:lumOff val="6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7 (8.5%)</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dirty="0"/>
                        <a:t>More than twice a month</a:t>
                      </a:r>
                    </a:p>
                  </a:txBody>
                  <a:tcPr>
                    <a:solidFill>
                      <a:srgbClr val="FFFFCC"/>
                    </a:solidFill>
                  </a:tcPr>
                </a:tc>
                <a:tc>
                  <a:txBody>
                    <a:bodyPr/>
                    <a:lstStyle/>
                    <a:p>
                      <a:r>
                        <a:rPr lang="en-GB" sz="1200" b="0" dirty="0"/>
                        <a:t>7 (8.5%)</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15 (18.3%)</a:t>
                      </a:r>
                    </a:p>
                  </a:txBody>
                  <a:tcPr>
                    <a:solidFill>
                      <a:schemeClr val="accent2">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965614009"/>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43 (52.4%)</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1778487474"/>
                  </a:ext>
                </a:extLst>
              </a:tr>
            </a:tbl>
          </a:graphicData>
        </a:graphic>
      </p:graphicFrame>
      <p:sp>
        <p:nvSpPr>
          <p:cNvPr id="5" name="TextBox 4">
            <a:extLst>
              <a:ext uri="{FF2B5EF4-FFF2-40B4-BE49-F238E27FC236}">
                <a16:creationId xmlns:a16="http://schemas.microsoft.com/office/drawing/2014/main" id="{C635404C-F77C-55FC-697B-5C2EC87C7327}"/>
              </a:ext>
            </a:extLst>
          </p:cNvPr>
          <p:cNvSpPr txBox="1"/>
          <p:nvPr/>
        </p:nvSpPr>
        <p:spPr>
          <a:xfrm>
            <a:off x="838200" y="3074062"/>
            <a:ext cx="4518294" cy="1754326"/>
          </a:xfrm>
          <a:prstGeom prst="rect">
            <a:avLst/>
          </a:prstGeom>
          <a:noFill/>
        </p:spPr>
        <p:txBody>
          <a:bodyPr wrap="square" rtlCol="0">
            <a:spAutoFit/>
          </a:bodyPr>
          <a:lstStyle/>
          <a:p>
            <a:r>
              <a:rPr lang="en-GB" dirty="0"/>
              <a:t>In summary, it is clear that all of the suggested pieces of equipment would be popular.</a:t>
            </a:r>
          </a:p>
          <a:p>
            <a:r>
              <a:rPr lang="en-GB" dirty="0"/>
              <a:t>All of the suggest facilities would be highly popular with </a:t>
            </a:r>
            <a:r>
              <a:rPr lang="en-GB" b="1" dirty="0"/>
              <a:t>more estimated use than any of the existing facilities.</a:t>
            </a:r>
          </a:p>
        </p:txBody>
      </p:sp>
    </p:spTree>
    <p:extLst>
      <p:ext uri="{BB962C8B-B14F-4D97-AF65-F5344CB8AC3E}">
        <p14:creationId xmlns:p14="http://schemas.microsoft.com/office/powerpoint/2010/main" val="1109265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New facilities</a:t>
            </a:r>
          </a:p>
        </p:txBody>
      </p:sp>
      <p:sp>
        <p:nvSpPr>
          <p:cNvPr id="5" name="Rectangle 4">
            <a:extLst>
              <a:ext uri="{FF2B5EF4-FFF2-40B4-BE49-F238E27FC236}">
                <a16:creationId xmlns:a16="http://schemas.microsoft.com/office/drawing/2014/main" id="{5B53AC1F-12DE-30D3-DCC0-B7C2ABF22F0B}"/>
              </a:ext>
            </a:extLst>
          </p:cNvPr>
          <p:cNvSpPr/>
          <p:nvPr/>
        </p:nvSpPr>
        <p:spPr>
          <a:xfrm>
            <a:off x="552889" y="1781768"/>
            <a:ext cx="5056137" cy="42573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t>Running Track (12)</a:t>
            </a:r>
          </a:p>
          <a:p>
            <a:pPr marL="285750" indent="-285750">
              <a:buFont typeface="Arial" panose="020B0604020202020204" pitchFamily="34" charset="0"/>
              <a:buChar char="•"/>
            </a:pPr>
            <a:r>
              <a:rPr lang="en-GB" sz="1400" dirty="0">
                <a:solidFill>
                  <a:schemeClr val="bg1"/>
                </a:solidFill>
              </a:rPr>
              <a:t>Lowestoft needs a 400m running track</a:t>
            </a:r>
          </a:p>
          <a:p>
            <a:pPr marL="285750" indent="-285750">
              <a:buFont typeface="Arial" panose="020B0604020202020204" pitchFamily="34" charset="0"/>
              <a:buChar char="•"/>
            </a:pPr>
            <a:r>
              <a:rPr lang="en-GB" sz="1400" dirty="0">
                <a:solidFill>
                  <a:schemeClr val="bg1"/>
                </a:solidFill>
              </a:rPr>
              <a:t>Running track improved, resurfaced and dedicated for exercise. Currently it is utilised by all with multiple hazards, including running through a car park - the car park should be avoided</a:t>
            </a:r>
          </a:p>
          <a:p>
            <a:pPr marL="285750" indent="-285750">
              <a:buFont typeface="Arial" panose="020B0604020202020204" pitchFamily="34" charset="0"/>
              <a:buChar char="•"/>
            </a:pPr>
            <a:r>
              <a:rPr lang="en-GB" sz="1400" dirty="0">
                <a:solidFill>
                  <a:schemeClr val="bg1"/>
                </a:solidFill>
              </a:rPr>
              <a:t>Proper running track , currently have to run through car park which is dangerous</a:t>
            </a:r>
          </a:p>
          <a:p>
            <a:pPr marL="285750" indent="-285750">
              <a:buFont typeface="Arial" panose="020B0604020202020204" pitchFamily="34" charset="0"/>
              <a:buChar char="•"/>
            </a:pPr>
            <a:r>
              <a:rPr lang="en-GB" sz="1400" dirty="0">
                <a:solidFill>
                  <a:schemeClr val="bg1"/>
                </a:solidFill>
              </a:rPr>
              <a:t>Proper Run Track</a:t>
            </a:r>
          </a:p>
          <a:p>
            <a:pPr marL="285750" indent="-285750">
              <a:buFont typeface="Arial" panose="020B0604020202020204" pitchFamily="34" charset="0"/>
              <a:buChar char="•"/>
            </a:pPr>
            <a:r>
              <a:rPr lang="en-GB" sz="1400" dirty="0">
                <a:solidFill>
                  <a:schemeClr val="bg1"/>
                </a:solidFill>
              </a:rPr>
              <a:t>New athletics track</a:t>
            </a:r>
          </a:p>
          <a:p>
            <a:pPr marL="285750" indent="-285750">
              <a:buFont typeface="Arial" panose="020B0604020202020204" pitchFamily="34" charset="0"/>
              <a:buChar char="•"/>
            </a:pPr>
            <a:r>
              <a:rPr lang="en-GB" sz="1400" dirty="0">
                <a:solidFill>
                  <a:schemeClr val="bg1"/>
                </a:solidFill>
              </a:rPr>
              <a:t>A running track as the field gets used only for dog walkers or football</a:t>
            </a:r>
          </a:p>
          <a:p>
            <a:pPr marL="285750" indent="-285750">
              <a:buFont typeface="Arial" panose="020B0604020202020204" pitchFamily="34" charset="0"/>
              <a:buChar char="•"/>
            </a:pPr>
            <a:r>
              <a:rPr lang="en-GB" sz="1400" dirty="0">
                <a:solidFill>
                  <a:schemeClr val="bg1"/>
                </a:solidFill>
              </a:rPr>
              <a:t>Resurface of the path that can be used for a running track</a:t>
            </a:r>
          </a:p>
          <a:p>
            <a:pPr marL="285750" indent="-285750">
              <a:buFont typeface="Arial" panose="020B0604020202020204" pitchFamily="34" charset="0"/>
              <a:buChar char="•"/>
            </a:pPr>
            <a:r>
              <a:rPr lang="en-GB" sz="1400" dirty="0">
                <a:solidFill>
                  <a:schemeClr val="bg1"/>
                </a:solidFill>
              </a:rPr>
              <a:t>Better paving for run track area</a:t>
            </a:r>
          </a:p>
          <a:p>
            <a:pPr marL="285750" indent="-285750">
              <a:buFont typeface="Arial" panose="020B0604020202020204" pitchFamily="34" charset="0"/>
              <a:buChar char="•"/>
            </a:pPr>
            <a:r>
              <a:rPr lang="en-GB" sz="1400" dirty="0">
                <a:solidFill>
                  <a:schemeClr val="bg1"/>
                </a:solidFill>
              </a:rPr>
              <a:t>Running track</a:t>
            </a:r>
          </a:p>
          <a:p>
            <a:pPr marL="285750" indent="-285750">
              <a:buFont typeface="Arial" panose="020B0604020202020204" pitchFamily="34" charset="0"/>
              <a:buChar char="•"/>
            </a:pPr>
            <a:r>
              <a:rPr lang="en-GB" sz="1400" dirty="0">
                <a:solidFill>
                  <a:schemeClr val="bg1"/>
                </a:solidFill>
              </a:rPr>
              <a:t>Need a proper 400 metre running track in the town, although </a:t>
            </a:r>
            <a:r>
              <a:rPr lang="en-GB" sz="1400" dirty="0" err="1">
                <a:solidFill>
                  <a:schemeClr val="bg1"/>
                </a:solidFill>
              </a:rPr>
              <a:t>Normanston</a:t>
            </a:r>
            <a:r>
              <a:rPr lang="en-GB" sz="1400" dirty="0">
                <a:solidFill>
                  <a:schemeClr val="bg1"/>
                </a:solidFill>
              </a:rPr>
              <a:t> Park is probably not the ideal venue.</a:t>
            </a:r>
          </a:p>
          <a:p>
            <a:pPr marL="285750" indent="-285750">
              <a:buFont typeface="Arial" panose="020B0604020202020204" pitchFamily="34" charset="0"/>
              <a:buChar char="•"/>
            </a:pPr>
            <a:r>
              <a:rPr lang="en-GB" sz="1400" dirty="0">
                <a:solidFill>
                  <a:schemeClr val="bg1"/>
                </a:solidFill>
              </a:rPr>
              <a:t>Athletic running track</a:t>
            </a:r>
          </a:p>
          <a:p>
            <a:pPr marL="285750" indent="-285750">
              <a:buFont typeface="Arial" panose="020B0604020202020204" pitchFamily="34" charset="0"/>
              <a:buChar char="•"/>
            </a:pPr>
            <a:r>
              <a:rPr lang="en-GB" sz="1400" dirty="0">
                <a:solidFill>
                  <a:schemeClr val="bg1"/>
                </a:solidFill>
              </a:rPr>
              <a:t>Running track</a:t>
            </a:r>
          </a:p>
        </p:txBody>
      </p:sp>
      <p:sp>
        <p:nvSpPr>
          <p:cNvPr id="7" name="Rectangle 6">
            <a:extLst>
              <a:ext uri="{FF2B5EF4-FFF2-40B4-BE49-F238E27FC236}">
                <a16:creationId xmlns:a16="http://schemas.microsoft.com/office/drawing/2014/main" id="{2D0ADFD6-EE00-AF6B-C898-EFF3FEF4F7BC}"/>
              </a:ext>
            </a:extLst>
          </p:cNvPr>
          <p:cNvSpPr/>
          <p:nvPr/>
        </p:nvSpPr>
        <p:spPr>
          <a:xfrm>
            <a:off x="6096000" y="2006595"/>
            <a:ext cx="5056137" cy="425736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t>Miscellaneous Sport (14)</a:t>
            </a:r>
          </a:p>
          <a:p>
            <a:pPr marL="285750" indent="-285750">
              <a:buFont typeface="Arial" panose="020B0604020202020204" pitchFamily="34" charset="0"/>
              <a:buChar char="•"/>
            </a:pPr>
            <a:r>
              <a:rPr lang="en-GB" sz="1400" dirty="0">
                <a:solidFill>
                  <a:schemeClr val="bg1"/>
                </a:solidFill>
              </a:rPr>
              <a:t>Padel Tennis Courts</a:t>
            </a:r>
          </a:p>
          <a:p>
            <a:pPr marL="285750" indent="-285750">
              <a:buFont typeface="Arial" panose="020B0604020202020204" pitchFamily="34" charset="0"/>
              <a:buChar char="•"/>
            </a:pPr>
            <a:r>
              <a:rPr lang="en-GB" sz="1400" dirty="0">
                <a:solidFill>
                  <a:schemeClr val="bg1"/>
                </a:solidFill>
              </a:rPr>
              <a:t>rollerskating area.</a:t>
            </a:r>
          </a:p>
          <a:p>
            <a:pPr marL="285750" indent="-285750">
              <a:buFont typeface="Arial" panose="020B0604020202020204" pitchFamily="34" charset="0"/>
              <a:buChar char="•"/>
            </a:pPr>
            <a:r>
              <a:rPr lang="en-GB" sz="1400" dirty="0">
                <a:solidFill>
                  <a:schemeClr val="bg1"/>
                </a:solidFill>
              </a:rPr>
              <a:t>Calisthenics bars</a:t>
            </a:r>
          </a:p>
          <a:p>
            <a:pPr marL="285750" indent="-285750">
              <a:buFont typeface="Arial" panose="020B0604020202020204" pitchFamily="34" charset="0"/>
              <a:buChar char="•"/>
            </a:pPr>
            <a:r>
              <a:rPr lang="en-GB" sz="1400" dirty="0">
                <a:solidFill>
                  <a:schemeClr val="bg1"/>
                </a:solidFill>
              </a:rPr>
              <a:t>5 a side pitches and goals</a:t>
            </a:r>
          </a:p>
          <a:p>
            <a:pPr marL="285750" indent="-285750">
              <a:buFont typeface="Arial" panose="020B0604020202020204" pitchFamily="34" charset="0"/>
              <a:buChar char="•"/>
            </a:pPr>
            <a:r>
              <a:rPr lang="en-GB" sz="1400" dirty="0">
                <a:solidFill>
                  <a:schemeClr val="bg1"/>
                </a:solidFill>
              </a:rPr>
              <a:t>possibly a wall for children to hit balls against when learning tennis -all continental tennis clubs have a wall where part of the fencing is</a:t>
            </a:r>
          </a:p>
          <a:p>
            <a:pPr marL="285750" indent="-285750">
              <a:buFont typeface="Arial" panose="020B0604020202020204" pitchFamily="34" charset="0"/>
              <a:buChar char="•"/>
            </a:pPr>
            <a:r>
              <a:rPr lang="en-GB" sz="1400" dirty="0">
                <a:solidFill>
                  <a:schemeClr val="bg1"/>
                </a:solidFill>
              </a:rPr>
              <a:t>More skateboard ramps</a:t>
            </a:r>
          </a:p>
          <a:p>
            <a:pPr marL="285750" indent="-285750">
              <a:buFont typeface="Arial" panose="020B0604020202020204" pitchFamily="34" charset="0"/>
              <a:buChar char="•"/>
            </a:pPr>
            <a:r>
              <a:rPr lang="en-GB" sz="1400" dirty="0">
                <a:solidFill>
                  <a:schemeClr val="bg1"/>
                </a:solidFill>
              </a:rPr>
              <a:t>Padel tennis courts, outdoor table tennis table</a:t>
            </a:r>
          </a:p>
          <a:p>
            <a:pPr marL="285750" indent="-285750">
              <a:buFont typeface="Arial" panose="020B0604020202020204" pitchFamily="34" charset="0"/>
              <a:buChar char="•"/>
            </a:pPr>
            <a:r>
              <a:rPr lang="en-GB" sz="1400" dirty="0">
                <a:solidFill>
                  <a:schemeClr val="bg1"/>
                </a:solidFill>
              </a:rPr>
              <a:t>Like to see an extension to the skate park as this is all ways full of the young people</a:t>
            </a:r>
          </a:p>
          <a:p>
            <a:pPr marL="285750" indent="-285750">
              <a:buFont typeface="Arial" panose="020B0604020202020204" pitchFamily="34" charset="0"/>
              <a:buChar char="•"/>
            </a:pPr>
            <a:r>
              <a:rPr lang="en-GB" sz="1400" dirty="0">
                <a:solidFill>
                  <a:schemeClr val="bg1"/>
                </a:solidFill>
              </a:rPr>
              <a:t>Full sized basketball court</a:t>
            </a:r>
          </a:p>
          <a:p>
            <a:pPr marL="285750" indent="-285750">
              <a:buFont typeface="Arial" panose="020B0604020202020204" pitchFamily="34" charset="0"/>
              <a:buChar char="•"/>
            </a:pPr>
            <a:r>
              <a:rPr lang="en-GB" sz="1400" dirty="0">
                <a:solidFill>
                  <a:schemeClr val="bg1"/>
                </a:solidFill>
              </a:rPr>
              <a:t>football cage</a:t>
            </a:r>
          </a:p>
          <a:p>
            <a:pPr marL="285750" indent="-285750">
              <a:buFont typeface="Arial" panose="020B0604020202020204" pitchFamily="34" charset="0"/>
              <a:buChar char="•"/>
            </a:pPr>
            <a:r>
              <a:rPr lang="en-GB" sz="1400" dirty="0">
                <a:solidFill>
                  <a:schemeClr val="bg1"/>
                </a:solidFill>
              </a:rPr>
              <a:t>Volleyball court or net facilities.</a:t>
            </a:r>
          </a:p>
          <a:p>
            <a:pPr marL="285750" indent="-285750">
              <a:buFont typeface="Arial" panose="020B0604020202020204" pitchFamily="34" charset="0"/>
              <a:buChar char="•"/>
            </a:pPr>
            <a:r>
              <a:rPr lang="en-GB" sz="1400" dirty="0">
                <a:solidFill>
                  <a:schemeClr val="bg1"/>
                </a:solidFill>
              </a:rPr>
              <a:t>Football goals with nets</a:t>
            </a:r>
          </a:p>
          <a:p>
            <a:pPr marL="285750" indent="-285750">
              <a:buFont typeface="Arial" panose="020B0604020202020204" pitchFamily="34" charset="0"/>
              <a:buChar char="•"/>
            </a:pPr>
            <a:r>
              <a:rPr lang="en-GB" sz="1400" dirty="0">
                <a:solidFill>
                  <a:schemeClr val="bg1"/>
                </a:solidFill>
              </a:rPr>
              <a:t>Paddle courts</a:t>
            </a:r>
          </a:p>
          <a:p>
            <a:pPr marL="285750" indent="-285750">
              <a:buFont typeface="Arial" panose="020B0604020202020204" pitchFamily="34" charset="0"/>
              <a:buChar char="•"/>
            </a:pPr>
            <a:r>
              <a:rPr lang="en-GB" sz="1400" dirty="0">
                <a:solidFill>
                  <a:schemeClr val="bg1"/>
                </a:solidFill>
              </a:rPr>
              <a:t>Full size basketball court (like at Carlton Colville, Lowestoft Road)</a:t>
            </a:r>
          </a:p>
        </p:txBody>
      </p:sp>
      <p:sp>
        <p:nvSpPr>
          <p:cNvPr id="3" name="TextBox 2">
            <a:extLst>
              <a:ext uri="{FF2B5EF4-FFF2-40B4-BE49-F238E27FC236}">
                <a16:creationId xmlns:a16="http://schemas.microsoft.com/office/drawing/2014/main" id="{EAC39285-AB56-A3D1-E680-E1D105B9A2F2}"/>
              </a:ext>
            </a:extLst>
          </p:cNvPr>
          <p:cNvSpPr txBox="1"/>
          <p:nvPr/>
        </p:nvSpPr>
        <p:spPr>
          <a:xfrm>
            <a:off x="760769" y="1051427"/>
            <a:ext cx="11009472" cy="646331"/>
          </a:xfrm>
          <a:prstGeom prst="rect">
            <a:avLst/>
          </a:prstGeom>
          <a:noFill/>
        </p:spPr>
        <p:txBody>
          <a:bodyPr wrap="square" rtlCol="0">
            <a:spAutoFit/>
          </a:bodyPr>
          <a:lstStyle/>
          <a:p>
            <a:r>
              <a:rPr lang="en-GB" dirty="0"/>
              <a:t>People also offered a range of comments on other new facilities or improvements they would like to see.  These have been sorted into categories</a:t>
            </a:r>
          </a:p>
        </p:txBody>
      </p:sp>
    </p:spTree>
    <p:extLst>
      <p:ext uri="{BB962C8B-B14F-4D97-AF65-F5344CB8AC3E}">
        <p14:creationId xmlns:p14="http://schemas.microsoft.com/office/powerpoint/2010/main" val="1845695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New facilities (continued)</a:t>
            </a:r>
          </a:p>
        </p:txBody>
      </p:sp>
      <p:sp>
        <p:nvSpPr>
          <p:cNvPr id="3" name="Rectangle 2">
            <a:extLst>
              <a:ext uri="{FF2B5EF4-FFF2-40B4-BE49-F238E27FC236}">
                <a16:creationId xmlns:a16="http://schemas.microsoft.com/office/drawing/2014/main" id="{96ED72E8-2198-4881-13F1-B92FFAFEFB3E}"/>
              </a:ext>
            </a:extLst>
          </p:cNvPr>
          <p:cNvSpPr/>
          <p:nvPr/>
        </p:nvSpPr>
        <p:spPr>
          <a:xfrm>
            <a:off x="1336892" y="2196714"/>
            <a:ext cx="3664413" cy="36999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t>Toilet Facilities (13)</a:t>
            </a:r>
          </a:p>
          <a:p>
            <a:pPr marL="285750" indent="-285750">
              <a:buFont typeface="Arial" panose="020B0604020202020204" pitchFamily="34" charset="0"/>
              <a:buChar char="•"/>
            </a:pPr>
            <a:r>
              <a:rPr lang="en-GB" sz="1400" dirty="0">
                <a:solidFill>
                  <a:schemeClr val="bg1"/>
                </a:solidFill>
              </a:rPr>
              <a:t>Public toilets</a:t>
            </a:r>
          </a:p>
          <a:p>
            <a:pPr marL="285750" indent="-285750">
              <a:buFont typeface="Arial" panose="020B0604020202020204" pitchFamily="34" charset="0"/>
              <a:buChar char="•"/>
            </a:pPr>
            <a:r>
              <a:rPr lang="en-GB" sz="1400" dirty="0">
                <a:solidFill>
                  <a:schemeClr val="bg1"/>
                </a:solidFill>
              </a:rPr>
              <a:t>Improved toilet and changing facilities. </a:t>
            </a:r>
          </a:p>
          <a:p>
            <a:pPr marL="285750" indent="-285750">
              <a:buFont typeface="Arial" panose="020B0604020202020204" pitchFamily="34" charset="0"/>
              <a:buChar char="•"/>
            </a:pPr>
            <a:r>
              <a:rPr lang="en-GB" sz="1400" dirty="0">
                <a:solidFill>
                  <a:schemeClr val="bg1"/>
                </a:solidFill>
              </a:rPr>
              <a:t>Much improved toilet facilities.</a:t>
            </a:r>
          </a:p>
          <a:p>
            <a:pPr marL="285750" indent="-285750">
              <a:buFont typeface="Arial" panose="020B0604020202020204" pitchFamily="34" charset="0"/>
              <a:buChar char="•"/>
            </a:pPr>
            <a:r>
              <a:rPr lang="en-GB" sz="1400" dirty="0">
                <a:solidFill>
                  <a:schemeClr val="bg1"/>
                </a:solidFill>
              </a:rPr>
              <a:t>Toilets.</a:t>
            </a:r>
          </a:p>
          <a:p>
            <a:pPr marL="285750" indent="-285750">
              <a:buFont typeface="Arial" panose="020B0604020202020204" pitchFamily="34" charset="0"/>
              <a:buChar char="•"/>
            </a:pPr>
            <a:r>
              <a:rPr lang="en-GB" sz="1400" dirty="0">
                <a:solidFill>
                  <a:schemeClr val="bg1"/>
                </a:solidFill>
              </a:rPr>
              <a:t>Decent toilets</a:t>
            </a:r>
          </a:p>
          <a:p>
            <a:pPr marL="285750" indent="-285750">
              <a:buFont typeface="Arial" panose="020B0604020202020204" pitchFamily="34" charset="0"/>
              <a:buChar char="•"/>
            </a:pPr>
            <a:r>
              <a:rPr lang="en-GB" sz="1400" dirty="0">
                <a:solidFill>
                  <a:schemeClr val="bg1"/>
                </a:solidFill>
              </a:rPr>
              <a:t>better toilets</a:t>
            </a:r>
          </a:p>
          <a:p>
            <a:pPr marL="285750" indent="-285750">
              <a:buFont typeface="Arial" panose="020B0604020202020204" pitchFamily="34" charset="0"/>
              <a:buChar char="•"/>
            </a:pPr>
            <a:r>
              <a:rPr lang="en-GB" sz="1400" dirty="0">
                <a:solidFill>
                  <a:schemeClr val="bg1"/>
                </a:solidFill>
              </a:rPr>
              <a:t>Toilet facilities</a:t>
            </a:r>
          </a:p>
          <a:p>
            <a:pPr marL="285750" indent="-285750">
              <a:buFont typeface="Arial" panose="020B0604020202020204" pitchFamily="34" charset="0"/>
              <a:buChar char="•"/>
            </a:pPr>
            <a:r>
              <a:rPr lang="en-GB" sz="1400" dirty="0">
                <a:solidFill>
                  <a:schemeClr val="bg1"/>
                </a:solidFill>
              </a:rPr>
              <a:t>Toilet facilities which open daily.</a:t>
            </a:r>
          </a:p>
          <a:p>
            <a:pPr marL="285750" indent="-285750">
              <a:buFont typeface="Arial" panose="020B0604020202020204" pitchFamily="34" charset="0"/>
              <a:buChar char="•"/>
            </a:pPr>
            <a:r>
              <a:rPr lang="en-GB" sz="1400" dirty="0">
                <a:solidFill>
                  <a:schemeClr val="bg1"/>
                </a:solidFill>
              </a:rPr>
              <a:t>24 hour toilet facilities</a:t>
            </a:r>
          </a:p>
          <a:p>
            <a:pPr marL="285750" indent="-285750">
              <a:buFont typeface="Arial" panose="020B0604020202020204" pitchFamily="34" charset="0"/>
              <a:buChar char="•"/>
            </a:pPr>
            <a:r>
              <a:rPr lang="en-GB" sz="1400" dirty="0">
                <a:solidFill>
                  <a:schemeClr val="bg1"/>
                </a:solidFill>
              </a:rPr>
              <a:t>Toilets.</a:t>
            </a:r>
          </a:p>
          <a:p>
            <a:pPr marL="285750" indent="-285750">
              <a:buFont typeface="Arial" panose="020B0604020202020204" pitchFamily="34" charset="0"/>
              <a:buChar char="•"/>
            </a:pPr>
            <a:r>
              <a:rPr lang="en-GB" sz="1400" dirty="0">
                <a:solidFill>
                  <a:schemeClr val="bg1"/>
                </a:solidFill>
              </a:rPr>
              <a:t>Improved toilet facilities</a:t>
            </a:r>
          </a:p>
          <a:p>
            <a:pPr marL="285750" indent="-285750">
              <a:buFont typeface="Arial" panose="020B0604020202020204" pitchFamily="34" charset="0"/>
              <a:buChar char="•"/>
            </a:pPr>
            <a:r>
              <a:rPr lang="en-GB" sz="1400" dirty="0">
                <a:solidFill>
                  <a:schemeClr val="bg1"/>
                </a:solidFill>
              </a:rPr>
              <a:t>Better toilets as the ones there are disgusting. Completely unhygienic for children</a:t>
            </a:r>
          </a:p>
          <a:p>
            <a:pPr marL="285750" indent="-285750">
              <a:buFont typeface="Arial" panose="020B0604020202020204" pitchFamily="34" charset="0"/>
              <a:buChar char="•"/>
            </a:pPr>
            <a:r>
              <a:rPr lang="en-GB" sz="1400" dirty="0">
                <a:solidFill>
                  <a:schemeClr val="bg1"/>
                </a:solidFill>
              </a:rPr>
              <a:t>better toilets</a:t>
            </a:r>
          </a:p>
        </p:txBody>
      </p:sp>
      <p:sp>
        <p:nvSpPr>
          <p:cNvPr id="10" name="Rectangle 9">
            <a:extLst>
              <a:ext uri="{FF2B5EF4-FFF2-40B4-BE49-F238E27FC236}">
                <a16:creationId xmlns:a16="http://schemas.microsoft.com/office/drawing/2014/main" id="{84782455-27F4-DDA8-E759-082BE6D30384}"/>
              </a:ext>
            </a:extLst>
          </p:cNvPr>
          <p:cNvSpPr/>
          <p:nvPr/>
        </p:nvSpPr>
        <p:spPr>
          <a:xfrm>
            <a:off x="6094312" y="1920161"/>
            <a:ext cx="5056137" cy="397649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t>Facilities (12)</a:t>
            </a:r>
          </a:p>
          <a:p>
            <a:pPr marL="285750" indent="-285750">
              <a:buFont typeface="Arial" panose="020B0604020202020204" pitchFamily="34" charset="0"/>
              <a:buChar char="•"/>
            </a:pPr>
            <a:r>
              <a:rPr lang="en-GB" sz="1400" dirty="0">
                <a:solidFill>
                  <a:schemeClr val="bg1"/>
                </a:solidFill>
              </a:rPr>
              <a:t>tennis clubhouse</a:t>
            </a:r>
          </a:p>
          <a:p>
            <a:pPr marL="285750" indent="-285750">
              <a:buFont typeface="Arial" panose="020B0604020202020204" pitchFamily="34" charset="0"/>
              <a:buChar char="•"/>
            </a:pPr>
            <a:r>
              <a:rPr lang="en-GB" sz="1400" dirty="0">
                <a:solidFill>
                  <a:schemeClr val="bg1"/>
                </a:solidFill>
              </a:rPr>
              <a:t>Improvement of changing facilities for sport</a:t>
            </a:r>
          </a:p>
          <a:p>
            <a:pPr marL="285750" indent="-285750">
              <a:buFont typeface="Arial" panose="020B0604020202020204" pitchFamily="34" charset="0"/>
              <a:buChar char="•"/>
            </a:pPr>
            <a:r>
              <a:rPr lang="en-GB" sz="1400" dirty="0">
                <a:solidFill>
                  <a:schemeClr val="bg1"/>
                </a:solidFill>
              </a:rPr>
              <a:t>Better changing room</a:t>
            </a:r>
          </a:p>
          <a:p>
            <a:pPr marL="285750" indent="-285750">
              <a:buFont typeface="Arial" panose="020B0604020202020204" pitchFamily="34" charset="0"/>
              <a:buChar char="•"/>
            </a:pPr>
            <a:r>
              <a:rPr lang="en-GB" sz="1400" dirty="0">
                <a:solidFill>
                  <a:schemeClr val="bg1"/>
                </a:solidFill>
              </a:rPr>
              <a:t>pedestrian paths clearly marked so walkers are not bowled over by cyclists</a:t>
            </a:r>
          </a:p>
          <a:p>
            <a:pPr marL="285750" indent="-285750">
              <a:buFont typeface="Arial" panose="020B0604020202020204" pitchFamily="34" charset="0"/>
              <a:buChar char="•"/>
            </a:pPr>
            <a:r>
              <a:rPr lang="en-GB" sz="1400" dirty="0">
                <a:solidFill>
                  <a:schemeClr val="bg1"/>
                </a:solidFill>
              </a:rPr>
              <a:t>possibly fence an area off as a dog park</a:t>
            </a:r>
          </a:p>
          <a:p>
            <a:pPr marL="285750" indent="-285750">
              <a:buFont typeface="Arial" panose="020B0604020202020204" pitchFamily="34" charset="0"/>
              <a:buChar char="•"/>
            </a:pPr>
            <a:r>
              <a:rPr lang="en-GB" sz="1400" dirty="0">
                <a:solidFill>
                  <a:schemeClr val="bg1"/>
                </a:solidFill>
              </a:rPr>
              <a:t>Lighting and up keep of the paths made more safe</a:t>
            </a:r>
          </a:p>
          <a:p>
            <a:pPr marL="285750" indent="-285750">
              <a:buFont typeface="Arial" panose="020B0604020202020204" pitchFamily="34" charset="0"/>
              <a:buChar char="•"/>
            </a:pPr>
            <a:r>
              <a:rPr lang="en-GB" sz="1400" dirty="0">
                <a:solidFill>
                  <a:schemeClr val="bg1"/>
                </a:solidFill>
              </a:rPr>
              <a:t>new cafe with better opening hours</a:t>
            </a:r>
          </a:p>
          <a:p>
            <a:pPr marL="285750" indent="-285750">
              <a:buFont typeface="Arial" panose="020B0604020202020204" pitchFamily="34" charset="0"/>
              <a:buChar char="•"/>
            </a:pPr>
            <a:r>
              <a:rPr lang="en-GB" sz="1400" dirty="0">
                <a:solidFill>
                  <a:schemeClr val="bg1"/>
                </a:solidFill>
              </a:rPr>
              <a:t>More lights.</a:t>
            </a:r>
          </a:p>
          <a:p>
            <a:pPr marL="285750" indent="-285750">
              <a:buFont typeface="Arial" panose="020B0604020202020204" pitchFamily="34" charset="0"/>
              <a:buChar char="•"/>
            </a:pPr>
            <a:r>
              <a:rPr lang="en-GB" sz="1400" dirty="0">
                <a:solidFill>
                  <a:schemeClr val="bg1"/>
                </a:solidFill>
              </a:rPr>
              <a:t>More seating areas</a:t>
            </a:r>
          </a:p>
          <a:p>
            <a:pPr marL="285750" indent="-285750">
              <a:buFont typeface="Arial" panose="020B0604020202020204" pitchFamily="34" charset="0"/>
              <a:buChar char="•"/>
            </a:pPr>
            <a:r>
              <a:rPr lang="en-GB" sz="1400" dirty="0">
                <a:solidFill>
                  <a:schemeClr val="bg1"/>
                </a:solidFill>
              </a:rPr>
              <a:t>A small gazebo</a:t>
            </a:r>
          </a:p>
          <a:p>
            <a:pPr marL="285750" indent="-285750">
              <a:buFont typeface="Arial" panose="020B0604020202020204" pitchFamily="34" charset="0"/>
              <a:buChar char="•"/>
            </a:pPr>
            <a:r>
              <a:rPr lang="en-GB" sz="1400" dirty="0">
                <a:solidFill>
                  <a:schemeClr val="bg1"/>
                </a:solidFill>
              </a:rPr>
              <a:t>Dog friendly facilities</a:t>
            </a:r>
          </a:p>
          <a:p>
            <a:pPr marL="285750" indent="-285750">
              <a:buFont typeface="Arial" panose="020B0604020202020204" pitchFamily="34" charset="0"/>
              <a:buChar char="•"/>
            </a:pPr>
            <a:r>
              <a:rPr lang="en-GB" sz="1400" dirty="0">
                <a:solidFill>
                  <a:schemeClr val="bg1"/>
                </a:solidFill>
              </a:rPr>
              <a:t>I would love to see a splash pad, or a much bigger children's play equipment area. The sloped area above the tennis courts isn't used at all so would be good to have more play equipment in this area as this is the main reason we come to the park</a:t>
            </a:r>
          </a:p>
        </p:txBody>
      </p:sp>
      <p:sp>
        <p:nvSpPr>
          <p:cNvPr id="16" name="TextBox 15">
            <a:extLst>
              <a:ext uri="{FF2B5EF4-FFF2-40B4-BE49-F238E27FC236}">
                <a16:creationId xmlns:a16="http://schemas.microsoft.com/office/drawing/2014/main" id="{10ABFBCA-A34B-87DF-A196-0AC484838234}"/>
              </a:ext>
            </a:extLst>
          </p:cNvPr>
          <p:cNvSpPr txBox="1"/>
          <p:nvPr/>
        </p:nvSpPr>
        <p:spPr>
          <a:xfrm>
            <a:off x="760769" y="1051427"/>
            <a:ext cx="11009472" cy="646331"/>
          </a:xfrm>
          <a:prstGeom prst="rect">
            <a:avLst/>
          </a:prstGeom>
          <a:noFill/>
        </p:spPr>
        <p:txBody>
          <a:bodyPr wrap="square" rtlCol="0">
            <a:spAutoFit/>
          </a:bodyPr>
          <a:lstStyle/>
          <a:p>
            <a:r>
              <a:rPr lang="en-GB" dirty="0"/>
              <a:t>People also offered a range of comments on other new facilities or improvements they would like to see.  These have been sorted into categories</a:t>
            </a:r>
          </a:p>
        </p:txBody>
      </p:sp>
    </p:spTree>
    <p:extLst>
      <p:ext uri="{BB962C8B-B14F-4D97-AF65-F5344CB8AC3E}">
        <p14:creationId xmlns:p14="http://schemas.microsoft.com/office/powerpoint/2010/main" val="1831437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New facilities (continued)</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646331"/>
          </a:xfrm>
          <a:prstGeom prst="rect">
            <a:avLst/>
          </a:prstGeom>
          <a:noFill/>
        </p:spPr>
        <p:txBody>
          <a:bodyPr wrap="square" rtlCol="0">
            <a:spAutoFit/>
          </a:bodyPr>
          <a:lstStyle/>
          <a:p>
            <a:r>
              <a:rPr lang="en-GB" dirty="0"/>
              <a:t>People also offered a range of comments on other new facilities or improvements they would like to see.  These have been sorted into categories</a:t>
            </a:r>
          </a:p>
        </p:txBody>
      </p:sp>
      <p:sp>
        <p:nvSpPr>
          <p:cNvPr id="12" name="Rectangle 11">
            <a:extLst>
              <a:ext uri="{FF2B5EF4-FFF2-40B4-BE49-F238E27FC236}">
                <a16:creationId xmlns:a16="http://schemas.microsoft.com/office/drawing/2014/main" id="{F5DBC580-F7EA-6F59-2F3A-D49D1BDFDF69}"/>
              </a:ext>
            </a:extLst>
          </p:cNvPr>
          <p:cNvSpPr/>
          <p:nvPr/>
        </p:nvSpPr>
        <p:spPr>
          <a:xfrm>
            <a:off x="1807331" y="2547063"/>
            <a:ext cx="4106864" cy="25596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t>Play Area (5)</a:t>
            </a:r>
          </a:p>
          <a:p>
            <a:pPr marL="285750" indent="-285750">
              <a:buFont typeface="Arial" panose="020B0604020202020204" pitchFamily="34" charset="0"/>
              <a:buChar char="•"/>
            </a:pPr>
            <a:r>
              <a:rPr lang="en-GB" sz="1400" dirty="0">
                <a:solidFill>
                  <a:schemeClr val="bg1"/>
                </a:solidFill>
              </a:rPr>
              <a:t>Better play park for children</a:t>
            </a:r>
          </a:p>
          <a:p>
            <a:pPr marL="285750" indent="-285750">
              <a:buFont typeface="Arial" panose="020B0604020202020204" pitchFamily="34" charset="0"/>
              <a:buChar char="•"/>
            </a:pPr>
            <a:r>
              <a:rPr lang="en-GB" sz="1400" dirty="0">
                <a:solidFill>
                  <a:schemeClr val="bg1"/>
                </a:solidFill>
              </a:rPr>
              <a:t>Dramatically improved play equipment.</a:t>
            </a:r>
          </a:p>
          <a:p>
            <a:pPr marL="285750" indent="-285750">
              <a:buFont typeface="Arial" panose="020B0604020202020204" pitchFamily="34" charset="0"/>
              <a:buChar char="•"/>
            </a:pPr>
            <a:r>
              <a:rPr lang="en-GB" sz="1400" dirty="0">
                <a:solidFill>
                  <a:schemeClr val="bg1"/>
                </a:solidFill>
              </a:rPr>
              <a:t>Bigger park one for older children and for younger</a:t>
            </a:r>
          </a:p>
          <a:p>
            <a:pPr marL="285750" indent="-285750">
              <a:buFont typeface="Arial" panose="020B0604020202020204" pitchFamily="34" charset="0"/>
              <a:buChar char="•"/>
            </a:pPr>
            <a:r>
              <a:rPr lang="en-GB" sz="1400" dirty="0">
                <a:solidFill>
                  <a:schemeClr val="bg1"/>
                </a:solidFill>
              </a:rPr>
              <a:t>Update and </a:t>
            </a:r>
            <a:r>
              <a:rPr lang="en-GB" sz="1400" dirty="0" err="1">
                <a:solidFill>
                  <a:schemeClr val="bg1"/>
                </a:solidFill>
              </a:rPr>
              <a:t>enlargen</a:t>
            </a:r>
            <a:r>
              <a:rPr lang="en-GB" sz="1400" dirty="0">
                <a:solidFill>
                  <a:schemeClr val="bg1"/>
                </a:solidFill>
              </a:rPr>
              <a:t> the play area, there's so much space but so little for children to play with.</a:t>
            </a:r>
          </a:p>
          <a:p>
            <a:pPr marL="285750" indent="-285750">
              <a:buFont typeface="Arial" panose="020B0604020202020204" pitchFamily="34" charset="0"/>
              <a:buChar char="•"/>
            </a:pPr>
            <a:r>
              <a:rPr lang="en-GB" sz="1400" dirty="0">
                <a:solidFill>
                  <a:schemeClr val="bg1"/>
                </a:solidFill>
              </a:rPr>
              <a:t>Decent swings for children &amp; So much grass, so little for kids to do. Sand pits, water sprinklers look at places like Brighton</a:t>
            </a:r>
          </a:p>
        </p:txBody>
      </p:sp>
      <p:sp>
        <p:nvSpPr>
          <p:cNvPr id="13" name="Rectangle 12">
            <a:extLst>
              <a:ext uri="{FF2B5EF4-FFF2-40B4-BE49-F238E27FC236}">
                <a16:creationId xmlns:a16="http://schemas.microsoft.com/office/drawing/2014/main" id="{A59F9FB1-D12F-CA71-31A8-80923E9D7F80}"/>
              </a:ext>
            </a:extLst>
          </p:cNvPr>
          <p:cNvSpPr/>
          <p:nvPr/>
        </p:nvSpPr>
        <p:spPr>
          <a:xfrm>
            <a:off x="7061067" y="3252486"/>
            <a:ext cx="2324678" cy="8976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solidFill>
                  <a:schemeClr val="bg1"/>
                </a:solidFill>
              </a:rPr>
              <a:t>Other (1)</a:t>
            </a:r>
          </a:p>
          <a:p>
            <a:pPr marL="285750" indent="-285750">
              <a:buFont typeface="Arial" panose="020B0604020202020204" pitchFamily="34" charset="0"/>
              <a:buChar char="•"/>
            </a:pPr>
            <a:r>
              <a:rPr lang="en-GB" sz="1400" dirty="0">
                <a:solidFill>
                  <a:schemeClr val="bg1"/>
                </a:solidFill>
              </a:rPr>
              <a:t>General tidying keeping it free from litter</a:t>
            </a:r>
          </a:p>
        </p:txBody>
      </p:sp>
    </p:spTree>
    <p:extLst>
      <p:ext uri="{BB962C8B-B14F-4D97-AF65-F5344CB8AC3E}">
        <p14:creationId xmlns:p14="http://schemas.microsoft.com/office/powerpoint/2010/main" val="329326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Changing Rooms</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646331"/>
          </a:xfrm>
          <a:prstGeom prst="rect">
            <a:avLst/>
          </a:prstGeom>
          <a:noFill/>
        </p:spPr>
        <p:txBody>
          <a:bodyPr wrap="square" rtlCol="0">
            <a:spAutoFit/>
          </a:bodyPr>
          <a:lstStyle/>
          <a:p>
            <a:r>
              <a:rPr lang="en-GB" dirty="0"/>
              <a:t>As an additional section for </a:t>
            </a:r>
            <a:r>
              <a:rPr lang="en-GB" dirty="0" err="1"/>
              <a:t>Normanston</a:t>
            </a:r>
            <a:r>
              <a:rPr lang="en-GB" dirty="0"/>
              <a:t> Park, people were asked about their use of the Changing Rooms and future plans</a:t>
            </a:r>
          </a:p>
        </p:txBody>
      </p:sp>
      <p:pic>
        <p:nvPicPr>
          <p:cNvPr id="5" name="Picture 4">
            <a:extLst>
              <a:ext uri="{FF2B5EF4-FFF2-40B4-BE49-F238E27FC236}">
                <a16:creationId xmlns:a16="http://schemas.microsoft.com/office/drawing/2014/main" id="{D0B5A9B9-C898-7EDF-10C4-67F4089583BE}"/>
              </a:ext>
            </a:extLst>
          </p:cNvPr>
          <p:cNvPicPr>
            <a:picLocks noChangeAspect="1"/>
          </p:cNvPicPr>
          <p:nvPr/>
        </p:nvPicPr>
        <p:blipFill rotWithShape="1">
          <a:blip r:embed="rId2"/>
          <a:srcRect l="70832"/>
          <a:stretch/>
        </p:blipFill>
        <p:spPr>
          <a:xfrm>
            <a:off x="2604347" y="2494172"/>
            <a:ext cx="2244826" cy="2200711"/>
          </a:xfrm>
          <a:prstGeom prst="rect">
            <a:avLst/>
          </a:prstGeom>
        </p:spPr>
      </p:pic>
      <p:pic>
        <p:nvPicPr>
          <p:cNvPr id="6" name="Picture 5">
            <a:extLst>
              <a:ext uri="{FF2B5EF4-FFF2-40B4-BE49-F238E27FC236}">
                <a16:creationId xmlns:a16="http://schemas.microsoft.com/office/drawing/2014/main" id="{F6D3A910-AD96-EC99-1BBA-8BCEDD30712D}"/>
              </a:ext>
            </a:extLst>
          </p:cNvPr>
          <p:cNvPicPr>
            <a:picLocks noChangeAspect="1"/>
          </p:cNvPicPr>
          <p:nvPr/>
        </p:nvPicPr>
        <p:blipFill rotWithShape="1">
          <a:blip r:embed="rId2"/>
          <a:srcRect l="32760" r="54073"/>
          <a:stretch/>
        </p:blipFill>
        <p:spPr>
          <a:xfrm>
            <a:off x="1434849" y="2517465"/>
            <a:ext cx="1013331" cy="2200711"/>
          </a:xfrm>
          <a:prstGeom prst="rect">
            <a:avLst/>
          </a:prstGeom>
        </p:spPr>
      </p:pic>
      <p:pic>
        <p:nvPicPr>
          <p:cNvPr id="7" name="Picture 6">
            <a:extLst>
              <a:ext uri="{FF2B5EF4-FFF2-40B4-BE49-F238E27FC236}">
                <a16:creationId xmlns:a16="http://schemas.microsoft.com/office/drawing/2014/main" id="{CC85378D-12BE-2482-9607-F149403A9D58}"/>
              </a:ext>
            </a:extLst>
          </p:cNvPr>
          <p:cNvPicPr>
            <a:picLocks noChangeAspect="1"/>
          </p:cNvPicPr>
          <p:nvPr/>
        </p:nvPicPr>
        <p:blipFill rotWithShape="1">
          <a:blip r:embed="rId2"/>
          <a:srcRect r="86833"/>
          <a:stretch/>
        </p:blipFill>
        <p:spPr>
          <a:xfrm>
            <a:off x="730458" y="2525490"/>
            <a:ext cx="1013331" cy="2200711"/>
          </a:xfrm>
          <a:prstGeom prst="rect">
            <a:avLst/>
          </a:prstGeom>
        </p:spPr>
      </p:pic>
      <p:sp>
        <p:nvSpPr>
          <p:cNvPr id="9" name="TextBox 8">
            <a:extLst>
              <a:ext uri="{FF2B5EF4-FFF2-40B4-BE49-F238E27FC236}">
                <a16:creationId xmlns:a16="http://schemas.microsoft.com/office/drawing/2014/main" id="{55C8CF6F-95EB-A9CD-C23B-0ABB9D40F0DC}"/>
              </a:ext>
            </a:extLst>
          </p:cNvPr>
          <p:cNvSpPr txBox="1"/>
          <p:nvPr/>
        </p:nvSpPr>
        <p:spPr>
          <a:xfrm>
            <a:off x="536426" y="2053824"/>
            <a:ext cx="4613902" cy="646331"/>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Do you use the Changing Rooms at </a:t>
            </a:r>
            <a:r>
              <a:rPr lang="en-GB" i="1" dirty="0" err="1">
                <a:ln w="0"/>
                <a:solidFill>
                  <a:schemeClr val="accent1"/>
                </a:solidFill>
                <a:effectLst>
                  <a:outerShdw blurRad="38100" dist="25400" dir="5400000" algn="ctr" rotWithShape="0">
                    <a:srgbClr val="6E747A">
                      <a:alpha val="43000"/>
                    </a:srgbClr>
                  </a:outerShdw>
                </a:effectLst>
              </a:rPr>
              <a:t>Normanston</a:t>
            </a:r>
            <a:r>
              <a:rPr lang="en-GB" i="1" dirty="0">
                <a:ln w="0"/>
                <a:solidFill>
                  <a:schemeClr val="accent1"/>
                </a:solidFill>
                <a:effectLst>
                  <a:outerShdw blurRad="38100" dist="25400" dir="5400000" algn="ctr" rotWithShape="0">
                    <a:srgbClr val="6E747A">
                      <a:alpha val="43000"/>
                    </a:srgbClr>
                  </a:outerShdw>
                </a:effectLst>
              </a:rPr>
              <a:t> Park?</a:t>
            </a:r>
          </a:p>
        </p:txBody>
      </p:sp>
      <p:pic>
        <p:nvPicPr>
          <p:cNvPr id="11" name="Picture 10">
            <a:extLst>
              <a:ext uri="{FF2B5EF4-FFF2-40B4-BE49-F238E27FC236}">
                <a16:creationId xmlns:a16="http://schemas.microsoft.com/office/drawing/2014/main" id="{A77DE442-ED4B-9D2D-B5D4-13042B8FC591}"/>
              </a:ext>
            </a:extLst>
          </p:cNvPr>
          <p:cNvPicPr>
            <a:picLocks noChangeAspect="1"/>
          </p:cNvPicPr>
          <p:nvPr/>
        </p:nvPicPr>
        <p:blipFill rotWithShape="1">
          <a:blip r:embed="rId3"/>
          <a:srcRect r="79371"/>
          <a:stretch/>
        </p:blipFill>
        <p:spPr>
          <a:xfrm>
            <a:off x="7159261" y="2680214"/>
            <a:ext cx="1606374" cy="2200712"/>
          </a:xfrm>
          <a:prstGeom prst="rect">
            <a:avLst/>
          </a:prstGeom>
        </p:spPr>
      </p:pic>
      <p:pic>
        <p:nvPicPr>
          <p:cNvPr id="14" name="Picture 13">
            <a:extLst>
              <a:ext uri="{FF2B5EF4-FFF2-40B4-BE49-F238E27FC236}">
                <a16:creationId xmlns:a16="http://schemas.microsoft.com/office/drawing/2014/main" id="{815F3F6D-9D19-F875-D17C-C03A035C4C80}"/>
              </a:ext>
            </a:extLst>
          </p:cNvPr>
          <p:cNvPicPr>
            <a:picLocks noChangeAspect="1"/>
          </p:cNvPicPr>
          <p:nvPr/>
        </p:nvPicPr>
        <p:blipFill rotWithShape="1">
          <a:blip r:embed="rId3"/>
          <a:srcRect l="33412" r="55888"/>
          <a:stretch/>
        </p:blipFill>
        <p:spPr>
          <a:xfrm>
            <a:off x="8629817" y="2680214"/>
            <a:ext cx="833258" cy="2200712"/>
          </a:xfrm>
          <a:prstGeom prst="rect">
            <a:avLst/>
          </a:prstGeom>
        </p:spPr>
      </p:pic>
      <p:pic>
        <p:nvPicPr>
          <p:cNvPr id="15" name="Picture 14">
            <a:extLst>
              <a:ext uri="{FF2B5EF4-FFF2-40B4-BE49-F238E27FC236}">
                <a16:creationId xmlns:a16="http://schemas.microsoft.com/office/drawing/2014/main" id="{8A54A2B3-8723-3AED-7EFE-72B8A0F015B9}"/>
              </a:ext>
            </a:extLst>
          </p:cNvPr>
          <p:cNvPicPr>
            <a:picLocks noChangeAspect="1"/>
          </p:cNvPicPr>
          <p:nvPr/>
        </p:nvPicPr>
        <p:blipFill rotWithShape="1">
          <a:blip r:embed="rId3"/>
          <a:srcRect l="70849"/>
          <a:stretch/>
        </p:blipFill>
        <p:spPr>
          <a:xfrm>
            <a:off x="9468464" y="2681789"/>
            <a:ext cx="2270035" cy="2200712"/>
          </a:xfrm>
          <a:prstGeom prst="rect">
            <a:avLst/>
          </a:prstGeom>
        </p:spPr>
      </p:pic>
      <p:sp>
        <p:nvSpPr>
          <p:cNvPr id="16" name="TextBox 15">
            <a:extLst>
              <a:ext uri="{FF2B5EF4-FFF2-40B4-BE49-F238E27FC236}">
                <a16:creationId xmlns:a16="http://schemas.microsoft.com/office/drawing/2014/main" id="{AB2E3980-7A61-C939-AF37-D5989B699439}"/>
              </a:ext>
            </a:extLst>
          </p:cNvPr>
          <p:cNvSpPr txBox="1"/>
          <p:nvPr/>
        </p:nvSpPr>
        <p:spPr>
          <a:xfrm>
            <a:off x="6959551" y="1854194"/>
            <a:ext cx="4613902" cy="923330"/>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Would you be in favour of Lowestoft Town Council repurposing or refurbishing the Changing Rooms?</a:t>
            </a:r>
          </a:p>
        </p:txBody>
      </p:sp>
      <p:sp>
        <p:nvSpPr>
          <p:cNvPr id="17" name="TextBox 16">
            <a:extLst>
              <a:ext uri="{FF2B5EF4-FFF2-40B4-BE49-F238E27FC236}">
                <a16:creationId xmlns:a16="http://schemas.microsoft.com/office/drawing/2014/main" id="{99F6AEAC-EBF1-B0BD-9C2A-8B6DB526DB73}"/>
              </a:ext>
            </a:extLst>
          </p:cNvPr>
          <p:cNvSpPr txBox="1"/>
          <p:nvPr/>
        </p:nvSpPr>
        <p:spPr>
          <a:xfrm>
            <a:off x="760769" y="5060615"/>
            <a:ext cx="11009472" cy="1200329"/>
          </a:xfrm>
          <a:prstGeom prst="rect">
            <a:avLst/>
          </a:prstGeom>
          <a:noFill/>
        </p:spPr>
        <p:txBody>
          <a:bodyPr wrap="square" rtlCol="0">
            <a:spAutoFit/>
          </a:bodyPr>
          <a:lstStyle/>
          <a:p>
            <a:r>
              <a:rPr lang="en-GB" dirty="0"/>
              <a:t>The comments for ‘other’ were </a:t>
            </a:r>
            <a:r>
              <a:rPr lang="en-GB" b="1" dirty="0"/>
              <a:t>“refurbish if they need it”</a:t>
            </a:r>
            <a:r>
              <a:rPr lang="en-GB" dirty="0"/>
              <a:t>, </a:t>
            </a:r>
            <a:r>
              <a:rPr lang="en-GB" b="1" dirty="0"/>
              <a:t>“don't we need them for football? -enlarge them and do both”</a:t>
            </a:r>
            <a:r>
              <a:rPr lang="en-GB" dirty="0"/>
              <a:t>, </a:t>
            </a:r>
            <a:r>
              <a:rPr lang="en-GB" b="1" dirty="0"/>
              <a:t>“used for 3</a:t>
            </a:r>
            <a:r>
              <a:rPr lang="en-GB" b="1" baseline="30000" dirty="0"/>
              <a:t>rd</a:t>
            </a:r>
            <a:r>
              <a:rPr lang="en-GB" b="1" dirty="0"/>
              <a:t> and 4</a:t>
            </a:r>
            <a:r>
              <a:rPr lang="en-GB" b="1" baseline="30000" dirty="0"/>
              <a:t>th</a:t>
            </a:r>
            <a:r>
              <a:rPr lang="en-GB" b="1" dirty="0"/>
              <a:t> team cricket matches”</a:t>
            </a:r>
            <a:r>
              <a:rPr lang="en-GB" dirty="0"/>
              <a:t>, </a:t>
            </a:r>
            <a:r>
              <a:rPr lang="en-GB" b="1" dirty="0"/>
              <a:t>“not sure what you mean”</a:t>
            </a:r>
            <a:r>
              <a:rPr lang="en-GB" dirty="0"/>
              <a:t>, </a:t>
            </a:r>
            <a:r>
              <a:rPr lang="en-GB" b="1" dirty="0"/>
              <a:t>“Either but there needs to be better toilet facilities. Changing rooms aren’t really needed” </a:t>
            </a:r>
            <a:r>
              <a:rPr lang="en-GB" dirty="0"/>
              <a:t>and </a:t>
            </a:r>
            <a:r>
              <a:rPr lang="en-GB" b="1" dirty="0"/>
              <a:t>“Improve as a facility overall, toilets for public, clean up for football use”.</a:t>
            </a:r>
          </a:p>
        </p:txBody>
      </p:sp>
    </p:spTree>
    <p:extLst>
      <p:ext uri="{BB962C8B-B14F-4D97-AF65-F5344CB8AC3E}">
        <p14:creationId xmlns:p14="http://schemas.microsoft.com/office/powerpoint/2010/main" val="258888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Changing Rooms</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646331"/>
          </a:xfrm>
          <a:prstGeom prst="rect">
            <a:avLst/>
          </a:prstGeom>
          <a:noFill/>
        </p:spPr>
        <p:txBody>
          <a:bodyPr wrap="square" rtlCol="0">
            <a:spAutoFit/>
          </a:bodyPr>
          <a:lstStyle/>
          <a:p>
            <a:r>
              <a:rPr lang="en-GB" dirty="0"/>
              <a:t>As an additional section for </a:t>
            </a:r>
            <a:r>
              <a:rPr lang="en-GB" dirty="0" err="1"/>
              <a:t>Normanston</a:t>
            </a:r>
            <a:r>
              <a:rPr lang="en-GB" dirty="0"/>
              <a:t> Park, people were asked about their use of the Changing Rooms and future plans</a:t>
            </a:r>
          </a:p>
        </p:txBody>
      </p:sp>
      <p:sp>
        <p:nvSpPr>
          <p:cNvPr id="9" name="TextBox 8">
            <a:extLst>
              <a:ext uri="{FF2B5EF4-FFF2-40B4-BE49-F238E27FC236}">
                <a16:creationId xmlns:a16="http://schemas.microsoft.com/office/drawing/2014/main" id="{55C8CF6F-95EB-A9CD-C23B-0ABB9D40F0DC}"/>
              </a:ext>
            </a:extLst>
          </p:cNvPr>
          <p:cNvSpPr txBox="1"/>
          <p:nvPr/>
        </p:nvSpPr>
        <p:spPr>
          <a:xfrm>
            <a:off x="536426" y="2053824"/>
            <a:ext cx="6945922"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would you like the Changing Rooms repurposed into?</a:t>
            </a:r>
          </a:p>
        </p:txBody>
      </p:sp>
      <p:sp>
        <p:nvSpPr>
          <p:cNvPr id="3" name="TextBox 2">
            <a:extLst>
              <a:ext uri="{FF2B5EF4-FFF2-40B4-BE49-F238E27FC236}">
                <a16:creationId xmlns:a16="http://schemas.microsoft.com/office/drawing/2014/main" id="{26F905CE-ABCA-E6DE-D27A-D59D957274A5}"/>
              </a:ext>
            </a:extLst>
          </p:cNvPr>
          <p:cNvSpPr txBox="1"/>
          <p:nvPr/>
        </p:nvSpPr>
        <p:spPr>
          <a:xfrm>
            <a:off x="760769" y="2779222"/>
            <a:ext cx="11009472" cy="2585323"/>
          </a:xfrm>
          <a:prstGeom prst="rect">
            <a:avLst/>
          </a:prstGeom>
          <a:noFill/>
        </p:spPr>
        <p:txBody>
          <a:bodyPr wrap="square" rtlCol="0">
            <a:spAutoFit/>
          </a:bodyPr>
          <a:lstStyle/>
          <a:p>
            <a:r>
              <a:rPr lang="en-GB" b="1" dirty="0"/>
              <a:t>This question received 10 responses:</a:t>
            </a:r>
          </a:p>
          <a:p>
            <a:pPr marL="285750" indent="-285750">
              <a:buFont typeface="Arial" panose="020B0604020202020204" pitchFamily="34" charset="0"/>
              <a:buChar char="•"/>
            </a:pPr>
            <a:r>
              <a:rPr lang="en-GB" dirty="0"/>
              <a:t>Toilets (received four comments)</a:t>
            </a:r>
          </a:p>
          <a:p>
            <a:pPr marL="285750" indent="-285750">
              <a:buFont typeface="Arial" panose="020B0604020202020204" pitchFamily="34" charset="0"/>
              <a:buChar char="•"/>
            </a:pPr>
            <a:r>
              <a:rPr lang="en-GB" dirty="0"/>
              <a:t>Indoor roller skating rink</a:t>
            </a:r>
          </a:p>
          <a:p>
            <a:pPr marL="285750" indent="-285750">
              <a:buFont typeface="Arial" panose="020B0604020202020204" pitchFamily="34" charset="0"/>
              <a:buChar char="•"/>
            </a:pPr>
            <a:r>
              <a:rPr lang="en-GB" dirty="0"/>
              <a:t>Changing area for babies</a:t>
            </a:r>
          </a:p>
          <a:p>
            <a:pPr marL="285750" indent="-285750">
              <a:buFont typeface="Arial" panose="020B0604020202020204" pitchFamily="34" charset="0"/>
              <a:buChar char="•"/>
            </a:pPr>
            <a:r>
              <a:rPr lang="en-GB" dirty="0"/>
              <a:t>Disabled changing facilities or </a:t>
            </a:r>
            <a:r>
              <a:rPr lang="en-GB" dirty="0" err="1"/>
              <a:t>icecream</a:t>
            </a:r>
            <a:r>
              <a:rPr lang="en-GB" dirty="0"/>
              <a:t> booth</a:t>
            </a:r>
          </a:p>
          <a:p>
            <a:pPr marL="285750" indent="-285750">
              <a:buFont typeface="Arial" panose="020B0604020202020204" pitchFamily="34" charset="0"/>
              <a:buChar char="•"/>
            </a:pPr>
            <a:r>
              <a:rPr lang="en-GB" dirty="0"/>
              <a:t>Bar</a:t>
            </a:r>
          </a:p>
          <a:p>
            <a:pPr marL="285750" indent="-285750">
              <a:buFont typeface="Arial" panose="020B0604020202020204" pitchFamily="34" charset="0"/>
              <a:buChar char="•"/>
            </a:pPr>
            <a:r>
              <a:rPr lang="en-GB" dirty="0"/>
              <a:t>Covered seating area</a:t>
            </a:r>
          </a:p>
          <a:p>
            <a:pPr marL="285750" indent="-285750">
              <a:buFont typeface="Arial" panose="020B0604020202020204" pitchFamily="34" charset="0"/>
              <a:buChar char="•"/>
            </a:pPr>
            <a:r>
              <a:rPr lang="en-GB" dirty="0"/>
              <a:t>Indoor play area</a:t>
            </a:r>
          </a:p>
          <a:p>
            <a:pPr marL="285750" indent="-285750">
              <a:buFont typeface="Arial" panose="020B0604020202020204" pitchFamily="34" charset="0"/>
              <a:buChar char="•"/>
            </a:pPr>
            <a:r>
              <a:rPr lang="en-GB" dirty="0"/>
              <a:t>Cleaning, laundry and postal services for the homeless </a:t>
            </a:r>
          </a:p>
        </p:txBody>
      </p:sp>
    </p:spTree>
    <p:extLst>
      <p:ext uri="{BB962C8B-B14F-4D97-AF65-F5344CB8AC3E}">
        <p14:creationId xmlns:p14="http://schemas.microsoft.com/office/powerpoint/2010/main" val="1911047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Accessibility and Inclusion</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646331"/>
          </a:xfrm>
          <a:prstGeom prst="rect">
            <a:avLst/>
          </a:prstGeom>
          <a:noFill/>
        </p:spPr>
        <p:txBody>
          <a:bodyPr wrap="square" rtlCol="0">
            <a:spAutoFit/>
          </a:bodyPr>
          <a:lstStyle/>
          <a:p>
            <a:r>
              <a:rPr lang="en-GB" dirty="0"/>
              <a:t>People were offered a chance to leave comments on how </a:t>
            </a:r>
            <a:r>
              <a:rPr lang="en-GB" dirty="0" err="1"/>
              <a:t>Normanston</a:t>
            </a:r>
            <a:r>
              <a:rPr lang="en-GB" dirty="0"/>
              <a:t> Park could be more accessible and inclusive.</a:t>
            </a:r>
          </a:p>
        </p:txBody>
      </p:sp>
      <p:sp>
        <p:nvSpPr>
          <p:cNvPr id="7" name="TextBox 6">
            <a:extLst>
              <a:ext uri="{FF2B5EF4-FFF2-40B4-BE49-F238E27FC236}">
                <a16:creationId xmlns:a16="http://schemas.microsoft.com/office/drawing/2014/main" id="{0DF9F19F-B49F-F117-ECFE-B4914E653794}"/>
              </a:ext>
            </a:extLst>
          </p:cNvPr>
          <p:cNvSpPr txBox="1"/>
          <p:nvPr/>
        </p:nvSpPr>
        <p:spPr>
          <a:xfrm>
            <a:off x="618743" y="1730877"/>
            <a:ext cx="5194714" cy="3754874"/>
          </a:xfrm>
          <a:prstGeom prst="rect">
            <a:avLst/>
          </a:prstGeom>
          <a:noFill/>
        </p:spPr>
        <p:txBody>
          <a:bodyPr wrap="square" rtlCol="0">
            <a:spAutoFit/>
          </a:bodyPr>
          <a:lstStyle/>
          <a:p>
            <a:pPr marL="285750" indent="-285750">
              <a:buFont typeface="Arial" panose="020B0604020202020204" pitchFamily="34" charset="0"/>
              <a:buChar char="•"/>
            </a:pPr>
            <a:r>
              <a:rPr lang="en-GB" sz="1400" dirty="0">
                <a:solidFill>
                  <a:schemeClr val="accent6"/>
                </a:solidFill>
              </a:rPr>
              <a:t>talk to Suffolk FA around refurbishments.... there needs to be usage vs investment into the changing rooms to attract Football Foundation investment.</a:t>
            </a:r>
          </a:p>
          <a:p>
            <a:pPr marL="285750" indent="-285750">
              <a:buFont typeface="Arial" panose="020B0604020202020204" pitchFamily="34" charset="0"/>
              <a:buChar char="•"/>
            </a:pPr>
            <a:r>
              <a:rPr lang="en-GB" sz="1400" dirty="0">
                <a:solidFill>
                  <a:schemeClr val="accent2">
                    <a:lumMod val="75000"/>
                  </a:schemeClr>
                </a:solidFill>
              </a:rPr>
              <a:t>Better toilet facilities</a:t>
            </a:r>
          </a:p>
          <a:p>
            <a:pPr marL="285750" indent="-285750">
              <a:buFont typeface="Arial" panose="020B0604020202020204" pitchFamily="34" charset="0"/>
              <a:buChar char="•"/>
            </a:pPr>
            <a:r>
              <a:rPr lang="en-GB" sz="1400" dirty="0">
                <a:solidFill>
                  <a:schemeClr val="accent6"/>
                </a:solidFill>
              </a:rPr>
              <a:t>Play equipment upgrade in such a Central Park is urgent. It should be given the same flagship status as Nicholas Everett’s park.</a:t>
            </a:r>
          </a:p>
          <a:p>
            <a:pPr marL="285750" indent="-285750">
              <a:buFont typeface="Arial" panose="020B0604020202020204" pitchFamily="34" charset="0"/>
              <a:buChar char="•"/>
            </a:pPr>
            <a:r>
              <a:rPr lang="en-GB" sz="1400" dirty="0">
                <a:solidFill>
                  <a:schemeClr val="accent2">
                    <a:lumMod val="75000"/>
                  </a:schemeClr>
                </a:solidFill>
              </a:rPr>
              <a:t>More toilets</a:t>
            </a:r>
          </a:p>
          <a:p>
            <a:pPr marL="285750" indent="-285750">
              <a:buFont typeface="Arial" panose="020B0604020202020204" pitchFamily="34" charset="0"/>
              <a:buChar char="•"/>
            </a:pPr>
            <a:r>
              <a:rPr lang="en-GB" sz="1400" dirty="0"/>
              <a:t>Keeping it clean and tidy</a:t>
            </a:r>
          </a:p>
          <a:p>
            <a:pPr marL="285750" indent="-285750">
              <a:buFont typeface="Arial" panose="020B0604020202020204" pitchFamily="34" charset="0"/>
              <a:buChar char="•"/>
            </a:pPr>
            <a:r>
              <a:rPr lang="en-GB" sz="1400" dirty="0">
                <a:solidFill>
                  <a:schemeClr val="accent2">
                    <a:lumMod val="75000"/>
                  </a:schemeClr>
                </a:solidFill>
              </a:rPr>
              <a:t>Better toilet facilities and baby changing</a:t>
            </a:r>
          </a:p>
          <a:p>
            <a:pPr marL="285750" indent="-285750">
              <a:buFont typeface="Arial" panose="020B0604020202020204" pitchFamily="34" charset="0"/>
              <a:buChar char="•"/>
            </a:pPr>
            <a:r>
              <a:rPr lang="en-GB" sz="1400" dirty="0">
                <a:solidFill>
                  <a:schemeClr val="accent2">
                    <a:lumMod val="75000"/>
                  </a:schemeClr>
                </a:solidFill>
              </a:rPr>
              <a:t>Need decent public toilets</a:t>
            </a:r>
          </a:p>
          <a:p>
            <a:pPr marL="285750" indent="-285750">
              <a:buFont typeface="Arial" panose="020B0604020202020204" pitchFamily="34" charset="0"/>
              <a:buChar char="•"/>
            </a:pPr>
            <a:r>
              <a:rPr lang="en-GB" sz="1400" dirty="0"/>
              <a:t>It seems to be a multi purpose amenity as it is and seems well used whenever I visit</a:t>
            </a:r>
          </a:p>
          <a:p>
            <a:pPr marL="285750" indent="-285750">
              <a:buFont typeface="Arial" panose="020B0604020202020204" pitchFamily="34" charset="0"/>
              <a:buChar char="•"/>
            </a:pPr>
            <a:r>
              <a:rPr lang="en-GB" sz="1400" dirty="0">
                <a:solidFill>
                  <a:schemeClr val="accent6"/>
                </a:solidFill>
              </a:rPr>
              <a:t>Add all weather football pitches </a:t>
            </a:r>
            <a:r>
              <a:rPr lang="en-GB" sz="1400" dirty="0">
                <a:solidFill>
                  <a:schemeClr val="accent2">
                    <a:lumMod val="75000"/>
                  </a:schemeClr>
                </a:solidFill>
              </a:rPr>
              <a:t>add public toilets at the park</a:t>
            </a:r>
          </a:p>
          <a:p>
            <a:pPr marL="285750" indent="-285750">
              <a:buFont typeface="Arial" panose="020B0604020202020204" pitchFamily="34" charset="0"/>
              <a:buChar char="•"/>
            </a:pPr>
            <a:r>
              <a:rPr lang="en-GB" sz="1400" dirty="0">
                <a:solidFill>
                  <a:schemeClr val="accent1">
                    <a:lumMod val="60000"/>
                    <a:lumOff val="40000"/>
                  </a:schemeClr>
                </a:solidFill>
              </a:rPr>
              <a:t>Out of control dogs and their respective owners stopped and educated so it’s safe for young children, walkers and other people exercising in safety</a:t>
            </a:r>
          </a:p>
        </p:txBody>
      </p:sp>
      <p:sp>
        <p:nvSpPr>
          <p:cNvPr id="6" name="TextBox 5">
            <a:extLst>
              <a:ext uri="{FF2B5EF4-FFF2-40B4-BE49-F238E27FC236}">
                <a16:creationId xmlns:a16="http://schemas.microsoft.com/office/drawing/2014/main" id="{DDCB3E4B-B19C-C65C-784C-659D9B9C2837}"/>
              </a:ext>
            </a:extLst>
          </p:cNvPr>
          <p:cNvSpPr txBox="1"/>
          <p:nvPr/>
        </p:nvSpPr>
        <p:spPr>
          <a:xfrm>
            <a:off x="1068651" y="5539402"/>
            <a:ext cx="10054697" cy="923330"/>
          </a:xfrm>
          <a:prstGeom prst="rect">
            <a:avLst/>
          </a:prstGeom>
          <a:noFill/>
        </p:spPr>
        <p:txBody>
          <a:bodyPr wrap="square" rtlCol="0">
            <a:spAutoFit/>
          </a:bodyPr>
          <a:lstStyle/>
          <a:p>
            <a:r>
              <a:rPr lang="en-GB" b="1" dirty="0"/>
              <a:t>Comment categories:</a:t>
            </a:r>
            <a:endParaRPr lang="en-GB" sz="1050" dirty="0"/>
          </a:p>
          <a:p>
            <a:r>
              <a:rPr lang="en-GB" dirty="0">
                <a:solidFill>
                  <a:srgbClr val="00B050"/>
                </a:solidFill>
              </a:rPr>
              <a:t>Facilities </a:t>
            </a:r>
            <a:r>
              <a:rPr lang="en-GB" dirty="0"/>
              <a:t> </a:t>
            </a:r>
            <a:r>
              <a:rPr lang="en-GB" dirty="0">
                <a:solidFill>
                  <a:srgbClr val="00B050"/>
                </a:solidFill>
              </a:rPr>
              <a:t>(5 comments) </a:t>
            </a:r>
            <a:r>
              <a:rPr lang="en-GB" dirty="0"/>
              <a:t>| </a:t>
            </a:r>
            <a:r>
              <a:rPr lang="en-GB" dirty="0">
                <a:solidFill>
                  <a:schemeClr val="accent2">
                    <a:lumMod val="75000"/>
                  </a:schemeClr>
                </a:solidFill>
              </a:rPr>
              <a:t>Public Conveniences (9 comments)</a:t>
            </a:r>
            <a:r>
              <a:rPr lang="en-GB" dirty="0"/>
              <a:t> | </a:t>
            </a:r>
            <a:r>
              <a:rPr lang="en-GB" dirty="0">
                <a:solidFill>
                  <a:schemeClr val="accent5">
                    <a:lumMod val="60000"/>
                    <a:lumOff val="40000"/>
                  </a:schemeClr>
                </a:solidFill>
              </a:rPr>
              <a:t>Parking (1 comments)</a:t>
            </a:r>
            <a:r>
              <a:rPr lang="en-GB" dirty="0"/>
              <a:t> | </a:t>
            </a:r>
            <a:r>
              <a:rPr lang="en-GB" dirty="0">
                <a:solidFill>
                  <a:schemeClr val="accent1">
                    <a:lumMod val="60000"/>
                    <a:lumOff val="40000"/>
                  </a:schemeClr>
                </a:solidFill>
              </a:rPr>
              <a:t>Park Safety (5 comments) </a:t>
            </a:r>
            <a:r>
              <a:rPr lang="en-GB" dirty="0"/>
              <a:t>| Other Comments (5 comments)</a:t>
            </a:r>
          </a:p>
        </p:txBody>
      </p:sp>
      <p:sp>
        <p:nvSpPr>
          <p:cNvPr id="3" name="TextBox 2">
            <a:extLst>
              <a:ext uri="{FF2B5EF4-FFF2-40B4-BE49-F238E27FC236}">
                <a16:creationId xmlns:a16="http://schemas.microsoft.com/office/drawing/2014/main" id="{DFCCA04F-917A-65F9-1525-CAA72ABA025F}"/>
              </a:ext>
            </a:extLst>
          </p:cNvPr>
          <p:cNvSpPr txBox="1"/>
          <p:nvPr/>
        </p:nvSpPr>
        <p:spPr>
          <a:xfrm>
            <a:off x="6364499" y="1730877"/>
            <a:ext cx="5194714" cy="3385542"/>
          </a:xfrm>
          <a:prstGeom prst="rect">
            <a:avLst/>
          </a:prstGeom>
          <a:noFill/>
        </p:spPr>
        <p:txBody>
          <a:bodyPr wrap="square" rtlCol="0">
            <a:spAutoFit/>
          </a:bodyPr>
          <a:lstStyle/>
          <a:p>
            <a:pPr marL="285750" indent="-285750">
              <a:buFont typeface="Arial" panose="020B0604020202020204" pitchFamily="34" charset="0"/>
              <a:buChar char="•"/>
            </a:pPr>
            <a:r>
              <a:rPr lang="en-GB" sz="1400" dirty="0">
                <a:solidFill>
                  <a:schemeClr val="accent1">
                    <a:lumMod val="60000"/>
                    <a:lumOff val="40000"/>
                  </a:schemeClr>
                </a:solidFill>
              </a:rPr>
              <a:t>Lighting for evening use</a:t>
            </a:r>
          </a:p>
          <a:p>
            <a:pPr marL="285750" indent="-285750">
              <a:buFont typeface="Arial" panose="020B0604020202020204" pitchFamily="34" charset="0"/>
              <a:buChar char="•"/>
            </a:pPr>
            <a:r>
              <a:rPr lang="en-GB" sz="1400" dirty="0">
                <a:solidFill>
                  <a:schemeClr val="accent6"/>
                </a:solidFill>
              </a:rPr>
              <a:t>New athletics track</a:t>
            </a:r>
          </a:p>
          <a:p>
            <a:pPr marL="285750" indent="-285750">
              <a:buFont typeface="Arial" panose="020B0604020202020204" pitchFamily="34" charset="0"/>
              <a:buChar char="•"/>
            </a:pPr>
            <a:r>
              <a:rPr lang="en-GB" sz="1400" dirty="0">
                <a:solidFill>
                  <a:schemeClr val="accent1">
                    <a:lumMod val="60000"/>
                    <a:lumOff val="40000"/>
                  </a:schemeClr>
                </a:solidFill>
              </a:rPr>
              <a:t>Make it more safer for ever</a:t>
            </a:r>
          </a:p>
          <a:p>
            <a:pPr marL="285750" indent="-285750">
              <a:buFont typeface="Arial" panose="020B0604020202020204" pitchFamily="34" charset="0"/>
              <a:buChar char="•"/>
            </a:pPr>
            <a:r>
              <a:rPr lang="en-GB" sz="1400" dirty="0">
                <a:solidFill>
                  <a:schemeClr val="accent1">
                    <a:lumMod val="60000"/>
                    <a:lumOff val="40000"/>
                  </a:schemeClr>
                </a:solidFill>
              </a:rPr>
              <a:t>Improved lighting for the pathways and </a:t>
            </a:r>
            <a:r>
              <a:rPr lang="en-GB" sz="1400" dirty="0" err="1">
                <a:solidFill>
                  <a:schemeClr val="accent1">
                    <a:lumMod val="60000"/>
                    <a:lumOff val="40000"/>
                  </a:schemeClr>
                </a:solidFill>
              </a:rPr>
              <a:t>cctv</a:t>
            </a:r>
            <a:r>
              <a:rPr lang="en-GB" sz="1400" dirty="0">
                <a:solidFill>
                  <a:schemeClr val="accent1">
                    <a:lumMod val="60000"/>
                    <a:lumOff val="40000"/>
                  </a:schemeClr>
                </a:solidFill>
              </a:rPr>
              <a:t> for car park.</a:t>
            </a:r>
          </a:p>
          <a:p>
            <a:pPr marL="285750" indent="-285750">
              <a:buFont typeface="Arial" panose="020B0604020202020204" pitchFamily="34" charset="0"/>
              <a:buChar char="•"/>
            </a:pPr>
            <a:r>
              <a:rPr lang="en-GB" sz="1400" dirty="0"/>
              <a:t>Better run track signage</a:t>
            </a:r>
          </a:p>
          <a:p>
            <a:pPr marL="285750" indent="-285750">
              <a:buFont typeface="Arial" panose="020B0604020202020204" pitchFamily="34" charset="0"/>
              <a:buChar char="•"/>
            </a:pPr>
            <a:r>
              <a:rPr lang="en-GB" sz="1400" dirty="0">
                <a:solidFill>
                  <a:schemeClr val="accent1">
                    <a:lumMod val="60000"/>
                    <a:lumOff val="40000"/>
                  </a:schemeClr>
                </a:solidFill>
              </a:rPr>
              <a:t>Improve lighting and surface for running and make separate from cycle path to avoid car park</a:t>
            </a:r>
          </a:p>
          <a:p>
            <a:pPr marL="285750" indent="-285750">
              <a:buFont typeface="Arial" panose="020B0604020202020204" pitchFamily="34" charset="0"/>
              <a:buChar char="•"/>
            </a:pPr>
            <a:r>
              <a:rPr lang="en-GB" sz="1400" dirty="0"/>
              <a:t>Allow more refreshment provisions</a:t>
            </a:r>
          </a:p>
          <a:p>
            <a:pPr marL="285750" indent="-285750">
              <a:buFont typeface="Arial" panose="020B0604020202020204" pitchFamily="34" charset="0"/>
              <a:buChar char="•"/>
            </a:pPr>
            <a:r>
              <a:rPr lang="en-GB" sz="1400" dirty="0">
                <a:solidFill>
                  <a:schemeClr val="accent2">
                    <a:lumMod val="75000"/>
                  </a:schemeClr>
                </a:solidFill>
              </a:rPr>
              <a:t>Toilets!!!! Badly needed</a:t>
            </a:r>
          </a:p>
          <a:p>
            <a:pPr marL="285750" indent="-285750">
              <a:buFont typeface="Arial" panose="020B0604020202020204" pitchFamily="34" charset="0"/>
              <a:buChar char="•"/>
            </a:pPr>
            <a:r>
              <a:rPr lang="en-GB" sz="1400" dirty="0"/>
              <a:t>More food drink options</a:t>
            </a:r>
          </a:p>
          <a:p>
            <a:pPr marL="285750" indent="-285750">
              <a:buFont typeface="Arial" panose="020B0604020202020204" pitchFamily="34" charset="0"/>
              <a:buChar char="•"/>
            </a:pPr>
            <a:r>
              <a:rPr lang="en-GB" sz="1400" dirty="0">
                <a:solidFill>
                  <a:schemeClr val="accent2">
                    <a:lumMod val="75000"/>
                  </a:schemeClr>
                </a:solidFill>
              </a:rPr>
              <a:t>Better toilets</a:t>
            </a:r>
          </a:p>
          <a:p>
            <a:pPr marL="285750" indent="-285750">
              <a:buFont typeface="Arial" panose="020B0604020202020204" pitchFamily="34" charset="0"/>
              <a:buChar char="•"/>
            </a:pPr>
            <a:r>
              <a:rPr lang="en-GB" sz="1400" dirty="0">
                <a:solidFill>
                  <a:schemeClr val="accent6"/>
                </a:solidFill>
              </a:rPr>
              <a:t>Expand the play equipment offering</a:t>
            </a:r>
            <a:r>
              <a:rPr lang="en-GB" sz="1400" dirty="0"/>
              <a:t>. </a:t>
            </a:r>
            <a:r>
              <a:rPr lang="en-GB" sz="1400" dirty="0">
                <a:solidFill>
                  <a:schemeClr val="accent2">
                    <a:lumMod val="75000"/>
                  </a:schemeClr>
                </a:solidFill>
              </a:rPr>
              <a:t>Refurbish the toilets.</a:t>
            </a:r>
          </a:p>
          <a:p>
            <a:pPr marL="285750" indent="-285750">
              <a:buFont typeface="Arial" panose="020B0604020202020204" pitchFamily="34" charset="0"/>
              <a:buChar char="•"/>
            </a:pPr>
            <a:r>
              <a:rPr lang="en-GB" sz="1400" dirty="0">
                <a:solidFill>
                  <a:schemeClr val="accent5">
                    <a:lumMod val="60000"/>
                    <a:lumOff val="40000"/>
                  </a:schemeClr>
                </a:solidFill>
              </a:rPr>
              <a:t>More car parking</a:t>
            </a:r>
          </a:p>
          <a:p>
            <a:pPr marL="285750" indent="-285750">
              <a:buFont typeface="Arial" panose="020B0604020202020204" pitchFamily="34" charset="0"/>
              <a:buChar char="•"/>
            </a:pPr>
            <a:r>
              <a:rPr lang="en-GB" sz="1400" dirty="0">
                <a:solidFill>
                  <a:schemeClr val="accent2">
                    <a:lumMod val="75000"/>
                  </a:schemeClr>
                </a:solidFill>
              </a:rPr>
              <a:t>More toilets, ideally near the play area to help the little ones out</a:t>
            </a:r>
            <a:endParaRPr lang="en-GB" dirty="0">
              <a:solidFill>
                <a:schemeClr val="accent2">
                  <a:lumMod val="75000"/>
                </a:schemeClr>
              </a:solidFill>
            </a:endParaRPr>
          </a:p>
        </p:txBody>
      </p:sp>
    </p:spTree>
    <p:extLst>
      <p:ext uri="{BB962C8B-B14F-4D97-AF65-F5344CB8AC3E}">
        <p14:creationId xmlns:p14="http://schemas.microsoft.com/office/powerpoint/2010/main" val="3823468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Additional Comments</a:t>
            </a:r>
          </a:p>
        </p:txBody>
      </p:sp>
      <p:sp>
        <p:nvSpPr>
          <p:cNvPr id="7" name="TextBox 6">
            <a:extLst>
              <a:ext uri="{FF2B5EF4-FFF2-40B4-BE49-F238E27FC236}">
                <a16:creationId xmlns:a16="http://schemas.microsoft.com/office/drawing/2014/main" id="{35C86369-ABAF-00B8-FFCC-2B34C5B51A2B}"/>
              </a:ext>
            </a:extLst>
          </p:cNvPr>
          <p:cNvSpPr txBox="1"/>
          <p:nvPr/>
        </p:nvSpPr>
        <p:spPr>
          <a:xfrm>
            <a:off x="760769" y="1035614"/>
            <a:ext cx="11009472" cy="646331"/>
          </a:xfrm>
          <a:prstGeom prst="rect">
            <a:avLst/>
          </a:prstGeom>
          <a:noFill/>
        </p:spPr>
        <p:txBody>
          <a:bodyPr wrap="square" rtlCol="0">
            <a:spAutoFit/>
          </a:bodyPr>
          <a:lstStyle/>
          <a:p>
            <a:r>
              <a:rPr lang="en-GB" dirty="0"/>
              <a:t>People were asked to also submit any additional comments about the park.  Below is a cross-section of the comments</a:t>
            </a:r>
          </a:p>
        </p:txBody>
      </p:sp>
      <p:sp>
        <p:nvSpPr>
          <p:cNvPr id="5" name="Speech Bubble: Rectangle with Corners Rounded 4">
            <a:extLst>
              <a:ext uri="{FF2B5EF4-FFF2-40B4-BE49-F238E27FC236}">
                <a16:creationId xmlns:a16="http://schemas.microsoft.com/office/drawing/2014/main" id="{BE007E29-F61A-104B-23FA-8FAC6B04CCCF}"/>
              </a:ext>
            </a:extLst>
          </p:cNvPr>
          <p:cNvSpPr/>
          <p:nvPr/>
        </p:nvSpPr>
        <p:spPr>
          <a:xfrm>
            <a:off x="407511" y="1783922"/>
            <a:ext cx="1712391" cy="450763"/>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“Need a better park.”</a:t>
            </a:r>
          </a:p>
        </p:txBody>
      </p:sp>
      <p:sp>
        <p:nvSpPr>
          <p:cNvPr id="10" name="Speech Bubble: Rectangle with Corners Rounded 9">
            <a:extLst>
              <a:ext uri="{FF2B5EF4-FFF2-40B4-BE49-F238E27FC236}">
                <a16:creationId xmlns:a16="http://schemas.microsoft.com/office/drawing/2014/main" id="{569A290D-4B67-0C10-50EF-689695854A14}"/>
              </a:ext>
            </a:extLst>
          </p:cNvPr>
          <p:cNvSpPr/>
          <p:nvPr/>
        </p:nvSpPr>
        <p:spPr>
          <a:xfrm>
            <a:off x="657828" y="2898530"/>
            <a:ext cx="1555942" cy="1105151"/>
          </a:xfrm>
          <a:prstGeom prst="wedgeRoundRectCallout">
            <a:avLst/>
          </a:prstGeom>
          <a:solidFill>
            <a:schemeClr val="tx2">
              <a:lumMod val="90000"/>
              <a:lumOff val="1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groundsman Steve is great! Helpful, friendly and great with people!”</a:t>
            </a:r>
          </a:p>
        </p:txBody>
      </p:sp>
      <p:sp>
        <p:nvSpPr>
          <p:cNvPr id="11" name="Speech Bubble: Rectangle with Corners Rounded 10">
            <a:extLst>
              <a:ext uri="{FF2B5EF4-FFF2-40B4-BE49-F238E27FC236}">
                <a16:creationId xmlns:a16="http://schemas.microsoft.com/office/drawing/2014/main" id="{11548376-3AE3-1E11-2B5F-517DEC66F0B3}"/>
              </a:ext>
            </a:extLst>
          </p:cNvPr>
          <p:cNvSpPr/>
          <p:nvPr/>
        </p:nvSpPr>
        <p:spPr>
          <a:xfrm>
            <a:off x="3241578" y="1722321"/>
            <a:ext cx="1675629" cy="567231"/>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“Lowestoft needs a 400m running track”</a:t>
            </a:r>
          </a:p>
        </p:txBody>
      </p:sp>
      <p:sp>
        <p:nvSpPr>
          <p:cNvPr id="8" name="Speech Bubble: Rectangle with Corners Rounded 7">
            <a:extLst>
              <a:ext uri="{FF2B5EF4-FFF2-40B4-BE49-F238E27FC236}">
                <a16:creationId xmlns:a16="http://schemas.microsoft.com/office/drawing/2014/main" id="{A28339AB-FAC4-B510-287F-B05647D08EFE}"/>
              </a:ext>
            </a:extLst>
          </p:cNvPr>
          <p:cNvSpPr/>
          <p:nvPr/>
        </p:nvSpPr>
        <p:spPr>
          <a:xfrm>
            <a:off x="8767562" y="1667454"/>
            <a:ext cx="1904880" cy="1244196"/>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“It’s a really boarding park with little for kids who don’t like skating. Needs a wider range of offerings for teens.”</a:t>
            </a:r>
          </a:p>
        </p:txBody>
      </p:sp>
      <p:sp>
        <p:nvSpPr>
          <p:cNvPr id="13" name="Speech Bubble: Rectangle with Corners Rounded 12">
            <a:extLst>
              <a:ext uri="{FF2B5EF4-FFF2-40B4-BE49-F238E27FC236}">
                <a16:creationId xmlns:a16="http://schemas.microsoft.com/office/drawing/2014/main" id="{866EC759-9420-BB27-F6D0-1434CCE82D35}"/>
              </a:ext>
            </a:extLst>
          </p:cNvPr>
          <p:cNvSpPr/>
          <p:nvPr/>
        </p:nvSpPr>
        <p:spPr>
          <a:xfrm>
            <a:off x="8618594" y="3260097"/>
            <a:ext cx="3008949" cy="1244196"/>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“Consider public safety and security e.g. lighting on the running and cycle paths, lighting near the skatepark (to discourage illicit activity at night by illuminating the area.”</a:t>
            </a:r>
          </a:p>
        </p:txBody>
      </p:sp>
      <p:sp>
        <p:nvSpPr>
          <p:cNvPr id="14" name="Speech Bubble: Rectangle with Corners Rounded 13">
            <a:extLst>
              <a:ext uri="{FF2B5EF4-FFF2-40B4-BE49-F238E27FC236}">
                <a16:creationId xmlns:a16="http://schemas.microsoft.com/office/drawing/2014/main" id="{94A3FB53-B906-CF32-8900-28BD44FA0A06}"/>
              </a:ext>
            </a:extLst>
          </p:cNvPr>
          <p:cNvSpPr/>
          <p:nvPr/>
        </p:nvSpPr>
        <p:spPr>
          <a:xfrm>
            <a:off x="5607081" y="4200454"/>
            <a:ext cx="2666168" cy="1787255"/>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“This is an excellent community space and a timetable of activities should be encouraged as it’s a great place. Increasing the skatepark size would be awesome too or even utilising large warehouses outside of the town centre itself would be great.”</a:t>
            </a:r>
          </a:p>
        </p:txBody>
      </p:sp>
      <p:sp>
        <p:nvSpPr>
          <p:cNvPr id="15" name="Speech Bubble: Rectangle with Corners Rounded 14">
            <a:extLst>
              <a:ext uri="{FF2B5EF4-FFF2-40B4-BE49-F238E27FC236}">
                <a16:creationId xmlns:a16="http://schemas.microsoft.com/office/drawing/2014/main" id="{1D6A39C2-DA1D-FD82-97B7-8E0EE4C36277}"/>
              </a:ext>
            </a:extLst>
          </p:cNvPr>
          <p:cNvSpPr/>
          <p:nvPr/>
        </p:nvSpPr>
        <p:spPr>
          <a:xfrm>
            <a:off x="4916918" y="2777736"/>
            <a:ext cx="960593" cy="725790"/>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“provide shelters”</a:t>
            </a:r>
          </a:p>
        </p:txBody>
      </p:sp>
      <p:sp>
        <p:nvSpPr>
          <p:cNvPr id="17" name="Speech Bubble: Rectangle with Corners Rounded 16">
            <a:extLst>
              <a:ext uri="{FF2B5EF4-FFF2-40B4-BE49-F238E27FC236}">
                <a16:creationId xmlns:a16="http://schemas.microsoft.com/office/drawing/2014/main" id="{C83FAE2F-4C18-12E2-1F8E-F51D99F46C65}"/>
              </a:ext>
            </a:extLst>
          </p:cNvPr>
          <p:cNvSpPr/>
          <p:nvPr/>
        </p:nvSpPr>
        <p:spPr>
          <a:xfrm>
            <a:off x="2252787" y="4230642"/>
            <a:ext cx="2666168" cy="1196780"/>
          </a:xfrm>
          <a:prstGeom prst="wedgeRoundRectCallout">
            <a:avLst>
              <a:gd name="adj1" fmla="val -20833"/>
              <a:gd name="adj2" fmla="val 68717"/>
              <a:gd name="adj3" fmla="val 16667"/>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“definitely sort out the trees between the courts and the lake as they shade the courts creating slippery moss in winter and shed their leaves onto the courts in autumn”</a:t>
            </a:r>
          </a:p>
        </p:txBody>
      </p:sp>
      <p:sp>
        <p:nvSpPr>
          <p:cNvPr id="18" name="Speech Bubble: Rectangle with Corners Rounded 17">
            <a:extLst>
              <a:ext uri="{FF2B5EF4-FFF2-40B4-BE49-F238E27FC236}">
                <a16:creationId xmlns:a16="http://schemas.microsoft.com/office/drawing/2014/main" id="{C7A04EFE-2122-BDE3-CD96-680671E233CD}"/>
              </a:ext>
            </a:extLst>
          </p:cNvPr>
          <p:cNvSpPr/>
          <p:nvPr/>
        </p:nvSpPr>
        <p:spPr>
          <a:xfrm>
            <a:off x="6453116" y="1865758"/>
            <a:ext cx="1669645" cy="1325563"/>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“Better access to </a:t>
            </a:r>
            <a:r>
              <a:rPr lang="en-GB" sz="1200" dirty="0" err="1"/>
              <a:t>Leathes</a:t>
            </a:r>
            <a:r>
              <a:rPr lang="en-GB" sz="1200" dirty="0"/>
              <a:t> ham, boardwalk and bird hides”</a:t>
            </a:r>
          </a:p>
        </p:txBody>
      </p:sp>
      <p:sp>
        <p:nvSpPr>
          <p:cNvPr id="19" name="Speech Bubble: Rectangle with Corners Rounded 18">
            <a:extLst>
              <a:ext uri="{FF2B5EF4-FFF2-40B4-BE49-F238E27FC236}">
                <a16:creationId xmlns:a16="http://schemas.microsoft.com/office/drawing/2014/main" id="{501C7E66-AFF6-0318-B95C-4531266C1E58}"/>
              </a:ext>
            </a:extLst>
          </p:cNvPr>
          <p:cNvSpPr/>
          <p:nvPr/>
        </p:nvSpPr>
        <p:spPr>
          <a:xfrm>
            <a:off x="642285" y="5175609"/>
            <a:ext cx="1242841" cy="867581"/>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“Play equipment please!”</a:t>
            </a:r>
          </a:p>
        </p:txBody>
      </p:sp>
      <p:sp>
        <p:nvSpPr>
          <p:cNvPr id="26" name="Speech Bubble: Rectangle with Corners Rounded 25">
            <a:extLst>
              <a:ext uri="{FF2B5EF4-FFF2-40B4-BE49-F238E27FC236}">
                <a16:creationId xmlns:a16="http://schemas.microsoft.com/office/drawing/2014/main" id="{3CBA26A4-48B9-8593-2D44-123DAC75A18A}"/>
              </a:ext>
            </a:extLst>
          </p:cNvPr>
          <p:cNvSpPr/>
          <p:nvPr/>
        </p:nvSpPr>
        <p:spPr>
          <a:xfrm>
            <a:off x="3098471" y="2707667"/>
            <a:ext cx="1242842" cy="1104860"/>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“Make more use of it! Big park and very little play area etc”</a:t>
            </a:r>
          </a:p>
        </p:txBody>
      </p:sp>
      <p:sp>
        <p:nvSpPr>
          <p:cNvPr id="3" name="Speech Bubble: Rectangle with Corners Rounded 2">
            <a:extLst>
              <a:ext uri="{FF2B5EF4-FFF2-40B4-BE49-F238E27FC236}">
                <a16:creationId xmlns:a16="http://schemas.microsoft.com/office/drawing/2014/main" id="{ED73E89C-124E-405A-38A4-58F42C1F293D}"/>
              </a:ext>
            </a:extLst>
          </p:cNvPr>
          <p:cNvSpPr/>
          <p:nvPr/>
        </p:nvSpPr>
        <p:spPr>
          <a:xfrm>
            <a:off x="8961375" y="4990837"/>
            <a:ext cx="2666168" cy="957679"/>
          </a:xfrm>
          <a:prstGeom prst="wedgeRoundRectCallout">
            <a:avLst>
              <a:gd name="adj1" fmla="val -20833"/>
              <a:gd name="adj2" fmla="val 68717"/>
              <a:gd name="adj3" fmla="val 16667"/>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“We love this park. It would be lovely to be able to use it more.”</a:t>
            </a:r>
          </a:p>
        </p:txBody>
      </p:sp>
    </p:spTree>
    <p:extLst>
      <p:ext uri="{BB962C8B-B14F-4D97-AF65-F5344CB8AC3E}">
        <p14:creationId xmlns:p14="http://schemas.microsoft.com/office/powerpoint/2010/main" val="408332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err="1"/>
              <a:t>Normanston</a:t>
            </a:r>
            <a:r>
              <a:rPr lang="en-GB" dirty="0"/>
              <a:t> Park</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91708"/>
            <a:ext cx="10515600" cy="4351338"/>
          </a:xfrm>
        </p:spPr>
        <p:txBody>
          <a:bodyPr>
            <a:normAutofit/>
          </a:bodyPr>
          <a:lstStyle/>
          <a:p>
            <a:r>
              <a:rPr lang="en-GB" sz="2400" b="1" dirty="0"/>
              <a:t>119 people </a:t>
            </a:r>
            <a:r>
              <a:rPr lang="en-GB" sz="2400" dirty="0"/>
              <a:t>responded about Fen Park (out of 192)</a:t>
            </a:r>
          </a:p>
          <a:p>
            <a:endParaRPr lang="en-GB" sz="700" dirty="0"/>
          </a:p>
          <a:p>
            <a:r>
              <a:rPr lang="en-GB" sz="2400" dirty="0"/>
              <a:t>Of those, </a:t>
            </a:r>
            <a:r>
              <a:rPr lang="en-GB" sz="2400" b="1" dirty="0"/>
              <a:t>4 said they never visited </a:t>
            </a:r>
            <a:r>
              <a:rPr lang="en-GB" sz="2400" dirty="0"/>
              <a:t>with 2 stating they lived too far away, 1 saying their were no facilities for them and 1 saying they were unaware of the park. </a:t>
            </a:r>
          </a:p>
          <a:p>
            <a:r>
              <a:rPr lang="en-GB" sz="2400" dirty="0"/>
              <a:t>Of these people who have never visited, </a:t>
            </a:r>
            <a:r>
              <a:rPr lang="en-GB" sz="2400" b="1" dirty="0"/>
              <a:t>1 wanted better or more varied facilities</a:t>
            </a:r>
          </a:p>
          <a:p>
            <a:r>
              <a:rPr lang="en-GB" sz="2400" dirty="0"/>
              <a:t>Additional comments from this group included:</a:t>
            </a:r>
          </a:p>
          <a:p>
            <a:pPr lvl="1"/>
            <a:r>
              <a:rPr lang="en-GB" sz="1800" i="1" dirty="0"/>
              <a:t>“</a:t>
            </a:r>
            <a:r>
              <a:rPr lang="en-GB" sz="2000" i="1" dirty="0"/>
              <a:t>I’m not sure what’s there”</a:t>
            </a:r>
            <a:endParaRPr lang="en-GB" sz="1800" i="1" dirty="0"/>
          </a:p>
        </p:txBody>
      </p:sp>
    </p:spTree>
    <p:extLst>
      <p:ext uri="{BB962C8B-B14F-4D97-AF65-F5344CB8AC3E}">
        <p14:creationId xmlns:p14="http://schemas.microsoft.com/office/powerpoint/2010/main" val="148142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err="1"/>
              <a:t>Normanston</a:t>
            </a:r>
            <a:r>
              <a:rPr lang="en-GB" dirty="0"/>
              <a:t> Park</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27913"/>
            <a:ext cx="10515600" cy="4351338"/>
          </a:xfrm>
        </p:spPr>
        <p:txBody>
          <a:bodyPr>
            <a:normAutofit fontScale="92500" lnSpcReduction="10000"/>
          </a:bodyPr>
          <a:lstStyle/>
          <a:p>
            <a:r>
              <a:rPr lang="en-GB" sz="2000" dirty="0"/>
              <a:t>Of the 115 who do visit the park, most </a:t>
            </a:r>
            <a:r>
              <a:rPr lang="en-GB" sz="2000" b="1" dirty="0"/>
              <a:t>(49) visit on a monthly basis, </a:t>
            </a:r>
            <a:r>
              <a:rPr lang="en-GB" sz="2000" dirty="0"/>
              <a:t>followed by </a:t>
            </a:r>
            <a:r>
              <a:rPr lang="en-GB" sz="2000" b="1" dirty="0"/>
              <a:t>34 visiting weekly.</a:t>
            </a:r>
          </a:p>
          <a:p>
            <a:r>
              <a:rPr lang="en-GB" sz="2000" dirty="0"/>
              <a:t>The one person who selected ‘other’ commented “I used to play tennis every week before they were included”.</a:t>
            </a:r>
          </a:p>
          <a:p>
            <a:pPr marL="0" indent="0">
              <a:buNone/>
            </a:pPr>
            <a:endParaRPr lang="en-GB" sz="2000" dirty="0"/>
          </a:p>
          <a:p>
            <a:pPr marL="0" indent="0">
              <a:buNone/>
            </a:pPr>
            <a:r>
              <a:rPr lang="en-GB" sz="2000" b="1" dirty="0"/>
              <a:t>Age categories of visitors</a:t>
            </a:r>
            <a:r>
              <a:rPr lang="en-GB" sz="2000" dirty="0"/>
              <a:t>:</a:t>
            </a:r>
          </a:p>
          <a:p>
            <a:pPr lvl="1"/>
            <a:endParaRPr lang="en-GB" sz="2000" dirty="0"/>
          </a:p>
          <a:p>
            <a:pPr marL="457200" lvl="1" indent="0">
              <a:buNone/>
            </a:pPr>
            <a:r>
              <a:rPr lang="en-GB" sz="2000" dirty="0"/>
              <a:t>Under 18 | </a:t>
            </a:r>
            <a:r>
              <a:rPr lang="en-GB" sz="2000" b="1" dirty="0"/>
              <a:t>2</a:t>
            </a:r>
            <a:endParaRPr lang="en-GB" sz="2000" dirty="0"/>
          </a:p>
          <a:p>
            <a:pPr marL="457200" lvl="1" indent="0">
              <a:buNone/>
            </a:pPr>
            <a:r>
              <a:rPr lang="en-GB" sz="2000" dirty="0"/>
              <a:t>18-24 | </a:t>
            </a:r>
            <a:r>
              <a:rPr lang="en-GB" sz="2000" b="1" dirty="0"/>
              <a:t>2</a:t>
            </a:r>
          </a:p>
          <a:p>
            <a:pPr marL="457200" lvl="1" indent="0">
              <a:buNone/>
            </a:pPr>
            <a:r>
              <a:rPr lang="en-GB" sz="2000" dirty="0"/>
              <a:t>25-34 | </a:t>
            </a:r>
            <a:r>
              <a:rPr lang="en-GB" sz="2000" b="1" dirty="0"/>
              <a:t>17</a:t>
            </a:r>
          </a:p>
          <a:p>
            <a:pPr marL="457200" lvl="1" indent="0">
              <a:buNone/>
            </a:pPr>
            <a:r>
              <a:rPr lang="en-GB" sz="2000" dirty="0"/>
              <a:t>35-44 | </a:t>
            </a:r>
            <a:r>
              <a:rPr lang="en-GB" sz="2000" b="1" dirty="0"/>
              <a:t>36</a:t>
            </a:r>
          </a:p>
          <a:p>
            <a:pPr marL="457200" lvl="1" indent="0">
              <a:buNone/>
            </a:pPr>
            <a:r>
              <a:rPr lang="en-GB" sz="2000" dirty="0"/>
              <a:t>45-54 | </a:t>
            </a:r>
            <a:r>
              <a:rPr lang="en-GB" sz="2000" b="1" dirty="0"/>
              <a:t>22</a:t>
            </a:r>
          </a:p>
          <a:p>
            <a:pPr marL="457200" lvl="1" indent="0">
              <a:buNone/>
            </a:pPr>
            <a:r>
              <a:rPr lang="en-GB" sz="2000" dirty="0"/>
              <a:t>55-64 | </a:t>
            </a:r>
            <a:r>
              <a:rPr lang="en-GB" sz="2000" b="1" dirty="0"/>
              <a:t>19</a:t>
            </a:r>
          </a:p>
          <a:p>
            <a:pPr marL="457200" lvl="1" indent="0">
              <a:buNone/>
            </a:pPr>
            <a:r>
              <a:rPr lang="en-GB" sz="2000" dirty="0"/>
              <a:t>65 and over | </a:t>
            </a:r>
            <a:r>
              <a:rPr lang="en-GB" sz="2000" b="1" dirty="0"/>
              <a:t>21</a:t>
            </a:r>
          </a:p>
        </p:txBody>
      </p:sp>
      <p:sp>
        <p:nvSpPr>
          <p:cNvPr id="9" name="TextBox 8">
            <a:extLst>
              <a:ext uri="{FF2B5EF4-FFF2-40B4-BE49-F238E27FC236}">
                <a16:creationId xmlns:a16="http://schemas.microsoft.com/office/drawing/2014/main" id="{B3B8FAC3-CDFB-007E-D1B1-9D03BF170693}"/>
              </a:ext>
            </a:extLst>
          </p:cNvPr>
          <p:cNvSpPr txBox="1"/>
          <p:nvPr/>
        </p:nvSpPr>
        <p:spPr>
          <a:xfrm>
            <a:off x="6751673" y="3089958"/>
            <a:ext cx="4627730"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often do you visit </a:t>
            </a:r>
            <a:r>
              <a:rPr lang="en-GB" i="1" dirty="0" err="1">
                <a:ln w="0"/>
                <a:solidFill>
                  <a:schemeClr val="accent1"/>
                </a:solidFill>
                <a:effectLst>
                  <a:outerShdw blurRad="38100" dist="25400" dir="5400000" algn="ctr" rotWithShape="0">
                    <a:srgbClr val="6E747A">
                      <a:alpha val="43000"/>
                    </a:srgbClr>
                  </a:outerShdw>
                </a:effectLst>
              </a:rPr>
              <a:t>Normanston</a:t>
            </a:r>
            <a:r>
              <a:rPr lang="en-GB" i="1" dirty="0">
                <a:ln w="0"/>
                <a:solidFill>
                  <a:schemeClr val="accent1"/>
                </a:solidFill>
                <a:effectLst>
                  <a:outerShdw blurRad="38100" dist="25400" dir="5400000" algn="ctr" rotWithShape="0">
                    <a:srgbClr val="6E747A">
                      <a:alpha val="43000"/>
                    </a:srgbClr>
                  </a:outerShdw>
                </a:effectLst>
              </a:rPr>
              <a:t> Park?</a:t>
            </a:r>
          </a:p>
        </p:txBody>
      </p:sp>
      <p:pic>
        <p:nvPicPr>
          <p:cNvPr id="5" name="Picture 4">
            <a:extLst>
              <a:ext uri="{FF2B5EF4-FFF2-40B4-BE49-F238E27FC236}">
                <a16:creationId xmlns:a16="http://schemas.microsoft.com/office/drawing/2014/main" id="{16D55587-2442-8744-A1A6-017A528166D4}"/>
              </a:ext>
            </a:extLst>
          </p:cNvPr>
          <p:cNvPicPr>
            <a:picLocks noChangeAspect="1"/>
          </p:cNvPicPr>
          <p:nvPr/>
        </p:nvPicPr>
        <p:blipFill>
          <a:blip r:embed="rId2"/>
          <a:stretch>
            <a:fillRect/>
          </a:stretch>
        </p:blipFill>
        <p:spPr>
          <a:xfrm>
            <a:off x="4536678" y="3522873"/>
            <a:ext cx="7003599" cy="2671373"/>
          </a:xfrm>
          <a:prstGeom prst="rect">
            <a:avLst/>
          </a:prstGeom>
        </p:spPr>
      </p:pic>
    </p:spTree>
    <p:extLst>
      <p:ext uri="{BB962C8B-B14F-4D97-AF65-F5344CB8AC3E}">
        <p14:creationId xmlns:p14="http://schemas.microsoft.com/office/powerpoint/2010/main" val="117996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193575"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do you usually travel to </a:t>
            </a:r>
            <a:r>
              <a:rPr lang="en-GB" i="1" dirty="0" err="1">
                <a:ln w="0"/>
                <a:solidFill>
                  <a:schemeClr val="accent1"/>
                </a:solidFill>
                <a:effectLst>
                  <a:outerShdw blurRad="38100" dist="25400" dir="5400000" algn="ctr" rotWithShape="0">
                    <a:srgbClr val="6E747A">
                      <a:alpha val="43000"/>
                    </a:srgbClr>
                  </a:outerShdw>
                </a:effectLst>
              </a:rPr>
              <a:t>Normanston</a:t>
            </a:r>
            <a:r>
              <a:rPr lang="en-GB" i="1" dirty="0">
                <a:ln w="0"/>
                <a:solidFill>
                  <a:schemeClr val="accent1"/>
                </a:solidFill>
                <a:effectLst>
                  <a:outerShdw blurRad="38100" dist="25400" dir="5400000" algn="ctr" rotWithShape="0">
                    <a:srgbClr val="6E747A">
                      <a:alpha val="43000"/>
                    </a:srgbClr>
                  </a:outerShdw>
                </a:effectLst>
              </a:rPr>
              <a:t> Park?</a:t>
            </a:r>
          </a:p>
        </p:txBody>
      </p:sp>
      <p:sp>
        <p:nvSpPr>
          <p:cNvPr id="6" name="TextBox 5">
            <a:extLst>
              <a:ext uri="{FF2B5EF4-FFF2-40B4-BE49-F238E27FC236}">
                <a16:creationId xmlns:a16="http://schemas.microsoft.com/office/drawing/2014/main" id="{8FAE3750-9664-A683-09DE-579534E4E22D}"/>
              </a:ext>
            </a:extLst>
          </p:cNvPr>
          <p:cNvSpPr txBox="1"/>
          <p:nvPr/>
        </p:nvSpPr>
        <p:spPr>
          <a:xfrm>
            <a:off x="6901158" y="3658216"/>
            <a:ext cx="4452642"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do you use </a:t>
            </a:r>
            <a:r>
              <a:rPr lang="en-GB" i="1" dirty="0" err="1">
                <a:ln w="0"/>
                <a:solidFill>
                  <a:schemeClr val="accent1"/>
                </a:solidFill>
                <a:effectLst>
                  <a:outerShdw blurRad="38100" dist="25400" dir="5400000" algn="ctr" rotWithShape="0">
                    <a:srgbClr val="6E747A">
                      <a:alpha val="43000"/>
                    </a:srgbClr>
                  </a:outerShdw>
                </a:effectLst>
              </a:rPr>
              <a:t>Normanston</a:t>
            </a:r>
            <a:r>
              <a:rPr lang="en-GB" i="1" dirty="0">
                <a:ln w="0"/>
                <a:solidFill>
                  <a:schemeClr val="accent1"/>
                </a:solidFill>
                <a:effectLst>
                  <a:outerShdw blurRad="38100" dist="25400" dir="5400000" algn="ctr" rotWithShape="0">
                    <a:srgbClr val="6E747A">
                      <a:alpha val="43000"/>
                    </a:srgbClr>
                  </a:outerShdw>
                </a:effectLst>
              </a:rPr>
              <a:t> Park for?</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27250" y="4211648"/>
            <a:ext cx="5007049" cy="2031325"/>
          </a:xfrm>
          <a:prstGeom prst="rect">
            <a:avLst/>
          </a:prstGeom>
          <a:noFill/>
        </p:spPr>
        <p:txBody>
          <a:bodyPr wrap="square" rtlCol="0">
            <a:spAutoFit/>
          </a:bodyPr>
          <a:lstStyle/>
          <a:p>
            <a:r>
              <a:rPr lang="en-GB" dirty="0"/>
              <a:t>People were allowed to select multiple answers for this question.  </a:t>
            </a:r>
            <a:r>
              <a:rPr lang="en-GB" b="1" dirty="0"/>
              <a:t>Personal Leisure </a:t>
            </a:r>
            <a:r>
              <a:rPr lang="en-GB" dirty="0"/>
              <a:t>was the most popular answer, followed by </a:t>
            </a:r>
            <a:r>
              <a:rPr lang="en-GB" b="1" dirty="0"/>
              <a:t>Exercise</a:t>
            </a:r>
            <a:r>
              <a:rPr lang="en-GB" dirty="0"/>
              <a:t>.</a:t>
            </a:r>
          </a:p>
          <a:p>
            <a:endParaRPr lang="en-GB" dirty="0"/>
          </a:p>
          <a:p>
            <a:r>
              <a:rPr lang="en-GB" dirty="0"/>
              <a:t>The 17 responses for ‘other’ can be categorised as </a:t>
            </a:r>
            <a:r>
              <a:rPr lang="en-GB" b="1" dirty="0"/>
              <a:t>watching sport activities, use of café </a:t>
            </a:r>
            <a:r>
              <a:rPr lang="en-GB" dirty="0"/>
              <a:t>and </a:t>
            </a:r>
            <a:r>
              <a:rPr lang="en-GB" b="1" dirty="0"/>
              <a:t>coaching. </a:t>
            </a:r>
          </a:p>
        </p:txBody>
      </p:sp>
      <p:sp>
        <p:nvSpPr>
          <p:cNvPr id="17" name="TextBox 16">
            <a:extLst>
              <a:ext uri="{FF2B5EF4-FFF2-40B4-BE49-F238E27FC236}">
                <a16:creationId xmlns:a16="http://schemas.microsoft.com/office/drawing/2014/main" id="{B361A49E-1284-EC64-C6C9-129D22497940}"/>
              </a:ext>
            </a:extLst>
          </p:cNvPr>
          <p:cNvSpPr txBox="1"/>
          <p:nvPr/>
        </p:nvSpPr>
        <p:spPr>
          <a:xfrm>
            <a:off x="6267434" y="1464928"/>
            <a:ext cx="5007049" cy="2031325"/>
          </a:xfrm>
          <a:prstGeom prst="rect">
            <a:avLst/>
          </a:prstGeom>
          <a:noFill/>
        </p:spPr>
        <p:txBody>
          <a:bodyPr wrap="square" rtlCol="0">
            <a:spAutoFit/>
          </a:bodyPr>
          <a:lstStyle/>
          <a:p>
            <a:r>
              <a:rPr lang="en-GB" dirty="0"/>
              <a:t>A higher number of visitors to </a:t>
            </a:r>
            <a:r>
              <a:rPr lang="en-GB" dirty="0" err="1"/>
              <a:t>Normanston</a:t>
            </a:r>
            <a:r>
              <a:rPr lang="en-GB" dirty="0"/>
              <a:t> Park </a:t>
            </a:r>
            <a:r>
              <a:rPr lang="en-GB" b="1" dirty="0"/>
              <a:t>use their car.  </a:t>
            </a:r>
            <a:r>
              <a:rPr lang="en-GB" dirty="0"/>
              <a:t>The next most popular method of transport (nearly 50% reduction, is </a:t>
            </a:r>
            <a:r>
              <a:rPr lang="en-GB" b="1" dirty="0"/>
              <a:t>walking.</a:t>
            </a:r>
          </a:p>
          <a:p>
            <a:r>
              <a:rPr lang="en-GB" dirty="0"/>
              <a:t> </a:t>
            </a:r>
          </a:p>
          <a:p>
            <a:r>
              <a:rPr lang="en-GB" dirty="0"/>
              <a:t>The ‘other’ comments were “bike and car”, “scooter” and included several people who “run”.</a:t>
            </a:r>
          </a:p>
        </p:txBody>
      </p:sp>
      <p:pic>
        <p:nvPicPr>
          <p:cNvPr id="8" name="Picture 7">
            <a:extLst>
              <a:ext uri="{FF2B5EF4-FFF2-40B4-BE49-F238E27FC236}">
                <a16:creationId xmlns:a16="http://schemas.microsoft.com/office/drawing/2014/main" id="{73A54910-1FE3-3171-703D-44598F49B133}"/>
              </a:ext>
            </a:extLst>
          </p:cNvPr>
          <p:cNvPicPr>
            <a:picLocks noChangeAspect="1"/>
          </p:cNvPicPr>
          <p:nvPr/>
        </p:nvPicPr>
        <p:blipFill rotWithShape="1">
          <a:blip r:embed="rId2"/>
          <a:srcRect l="71642"/>
          <a:stretch/>
        </p:blipFill>
        <p:spPr>
          <a:xfrm>
            <a:off x="2711415" y="1875852"/>
            <a:ext cx="2249188" cy="2151129"/>
          </a:xfrm>
          <a:prstGeom prst="rect">
            <a:avLst/>
          </a:prstGeom>
        </p:spPr>
      </p:pic>
      <p:pic>
        <p:nvPicPr>
          <p:cNvPr id="9" name="Picture 8">
            <a:extLst>
              <a:ext uri="{FF2B5EF4-FFF2-40B4-BE49-F238E27FC236}">
                <a16:creationId xmlns:a16="http://schemas.microsoft.com/office/drawing/2014/main" id="{79F03C75-63F9-117E-1D49-44A7FED86760}"/>
              </a:ext>
            </a:extLst>
          </p:cNvPr>
          <p:cNvPicPr>
            <a:picLocks noChangeAspect="1"/>
          </p:cNvPicPr>
          <p:nvPr/>
        </p:nvPicPr>
        <p:blipFill rotWithShape="1">
          <a:blip r:embed="rId2"/>
          <a:srcRect l="32050" r="56330"/>
          <a:stretch/>
        </p:blipFill>
        <p:spPr>
          <a:xfrm>
            <a:off x="1679944" y="1975336"/>
            <a:ext cx="921632" cy="2151129"/>
          </a:xfrm>
          <a:prstGeom prst="rect">
            <a:avLst/>
          </a:prstGeom>
        </p:spPr>
      </p:pic>
      <p:pic>
        <p:nvPicPr>
          <p:cNvPr id="10" name="Picture 9">
            <a:extLst>
              <a:ext uri="{FF2B5EF4-FFF2-40B4-BE49-F238E27FC236}">
                <a16:creationId xmlns:a16="http://schemas.microsoft.com/office/drawing/2014/main" id="{87A54264-B5AF-8A0B-78B3-60CDF4AAFAB4}"/>
              </a:ext>
            </a:extLst>
          </p:cNvPr>
          <p:cNvPicPr>
            <a:picLocks noChangeAspect="1"/>
          </p:cNvPicPr>
          <p:nvPr/>
        </p:nvPicPr>
        <p:blipFill rotWithShape="1">
          <a:blip r:embed="rId2"/>
          <a:srcRect r="85194"/>
          <a:stretch/>
        </p:blipFill>
        <p:spPr>
          <a:xfrm>
            <a:off x="633180" y="1953006"/>
            <a:ext cx="1174356" cy="2151129"/>
          </a:xfrm>
          <a:prstGeom prst="rect">
            <a:avLst/>
          </a:prstGeom>
        </p:spPr>
      </p:pic>
      <p:pic>
        <p:nvPicPr>
          <p:cNvPr id="13" name="Picture 12">
            <a:extLst>
              <a:ext uri="{FF2B5EF4-FFF2-40B4-BE49-F238E27FC236}">
                <a16:creationId xmlns:a16="http://schemas.microsoft.com/office/drawing/2014/main" id="{5D6363FE-6E57-362A-D1A1-52535348771E}"/>
              </a:ext>
            </a:extLst>
          </p:cNvPr>
          <p:cNvPicPr>
            <a:picLocks noChangeAspect="1"/>
          </p:cNvPicPr>
          <p:nvPr/>
        </p:nvPicPr>
        <p:blipFill rotWithShape="1">
          <a:blip r:embed="rId3"/>
          <a:srcRect r="54021"/>
          <a:stretch/>
        </p:blipFill>
        <p:spPr>
          <a:xfrm>
            <a:off x="6010959" y="4225382"/>
            <a:ext cx="3611506" cy="2303364"/>
          </a:xfrm>
          <a:prstGeom prst="rect">
            <a:avLst/>
          </a:prstGeom>
        </p:spPr>
      </p:pic>
      <p:pic>
        <p:nvPicPr>
          <p:cNvPr id="14" name="Picture 13">
            <a:extLst>
              <a:ext uri="{FF2B5EF4-FFF2-40B4-BE49-F238E27FC236}">
                <a16:creationId xmlns:a16="http://schemas.microsoft.com/office/drawing/2014/main" id="{28090A36-3E0C-C0A4-434D-4DE122EBC212}"/>
              </a:ext>
            </a:extLst>
          </p:cNvPr>
          <p:cNvPicPr>
            <a:picLocks noChangeAspect="1"/>
          </p:cNvPicPr>
          <p:nvPr/>
        </p:nvPicPr>
        <p:blipFill rotWithShape="1">
          <a:blip r:embed="rId3"/>
          <a:srcRect l="69532"/>
          <a:stretch/>
        </p:blipFill>
        <p:spPr>
          <a:xfrm>
            <a:off x="9271590" y="4126465"/>
            <a:ext cx="2393159" cy="2303364"/>
          </a:xfrm>
          <a:prstGeom prst="rect">
            <a:avLst/>
          </a:prstGeom>
        </p:spPr>
      </p:pic>
    </p:spTree>
    <p:extLst>
      <p:ext uri="{BB962C8B-B14F-4D97-AF65-F5344CB8AC3E}">
        <p14:creationId xmlns:p14="http://schemas.microsoft.com/office/powerpoint/2010/main" val="125404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007049" cy="646331"/>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is your favourite part about </a:t>
            </a:r>
            <a:r>
              <a:rPr lang="en-GB" i="1" dirty="0" err="1">
                <a:ln w="0"/>
                <a:solidFill>
                  <a:schemeClr val="accent1"/>
                </a:solidFill>
                <a:effectLst>
                  <a:outerShdw blurRad="38100" dist="25400" dir="5400000" algn="ctr" rotWithShape="0">
                    <a:srgbClr val="6E747A">
                      <a:alpha val="43000"/>
                    </a:srgbClr>
                  </a:outerShdw>
                </a:effectLst>
              </a:rPr>
              <a:t>Normanston</a:t>
            </a:r>
            <a:r>
              <a:rPr lang="en-GB" i="1" dirty="0">
                <a:ln w="0"/>
                <a:solidFill>
                  <a:schemeClr val="accent1"/>
                </a:solidFill>
                <a:effectLst>
                  <a:outerShdw blurRad="38100" dist="25400" dir="5400000" algn="ctr" rotWithShape="0">
                    <a:srgbClr val="6E747A">
                      <a:alpha val="43000"/>
                    </a:srgbClr>
                  </a:outerShdw>
                </a:effectLst>
              </a:rPr>
              <a:t> Park?</a:t>
            </a:r>
          </a:p>
        </p:txBody>
      </p:sp>
      <p:sp>
        <p:nvSpPr>
          <p:cNvPr id="17" name="TextBox 16">
            <a:extLst>
              <a:ext uri="{FF2B5EF4-FFF2-40B4-BE49-F238E27FC236}">
                <a16:creationId xmlns:a16="http://schemas.microsoft.com/office/drawing/2014/main" id="{B361A49E-1284-EC64-C6C9-129D22497940}"/>
              </a:ext>
            </a:extLst>
          </p:cNvPr>
          <p:cNvSpPr txBox="1"/>
          <p:nvPr/>
        </p:nvSpPr>
        <p:spPr>
          <a:xfrm>
            <a:off x="576235" y="2606844"/>
            <a:ext cx="5431160" cy="3477875"/>
          </a:xfrm>
          <a:prstGeom prst="rect">
            <a:avLst/>
          </a:prstGeom>
          <a:noFill/>
        </p:spPr>
        <p:txBody>
          <a:bodyPr wrap="square" rtlCol="0">
            <a:spAutoFit/>
          </a:bodyPr>
          <a:lstStyle/>
          <a:p>
            <a:r>
              <a:rPr lang="en-GB" sz="2000" dirty="0"/>
              <a:t>People were welcome to submit multiple answers to this question.</a:t>
            </a:r>
          </a:p>
          <a:p>
            <a:endParaRPr lang="en-GB" sz="2000" dirty="0"/>
          </a:p>
          <a:p>
            <a:r>
              <a:rPr lang="en-GB" sz="2000" b="1" dirty="0"/>
              <a:t>Location </a:t>
            </a:r>
            <a:r>
              <a:rPr lang="en-GB" sz="2000" dirty="0"/>
              <a:t>came out as the top response with </a:t>
            </a:r>
            <a:r>
              <a:rPr lang="en-GB" sz="2000" b="1" dirty="0"/>
              <a:t>40% </a:t>
            </a:r>
            <a:r>
              <a:rPr lang="en-GB" sz="2000" dirty="0"/>
              <a:t>followed by</a:t>
            </a:r>
            <a:r>
              <a:rPr lang="en-GB" sz="2000" b="1" dirty="0"/>
              <a:t> Sports Facilities </a:t>
            </a:r>
            <a:r>
              <a:rPr lang="en-GB" sz="2000" dirty="0"/>
              <a:t> with </a:t>
            </a:r>
            <a:r>
              <a:rPr lang="en-GB" sz="2000" b="1" dirty="0"/>
              <a:t>21%.</a:t>
            </a:r>
          </a:p>
          <a:p>
            <a:endParaRPr lang="en-GB" sz="2000" b="1" dirty="0"/>
          </a:p>
          <a:p>
            <a:r>
              <a:rPr lang="en-GB" sz="2000" dirty="0"/>
              <a:t>The response for ‘other’ included </a:t>
            </a:r>
            <a:r>
              <a:rPr lang="en-GB" sz="2000" b="1" dirty="0"/>
              <a:t>“Well kept grounds and secure safe car park”, “Skatepark”, “How large it is”, “Open green space paved walk” </a:t>
            </a:r>
            <a:r>
              <a:rPr lang="en-GB" sz="2000" dirty="0"/>
              <a:t>and</a:t>
            </a:r>
            <a:r>
              <a:rPr lang="en-GB" sz="2000" b="1" dirty="0"/>
              <a:t> “Large space for running”.</a:t>
            </a:r>
          </a:p>
        </p:txBody>
      </p:sp>
      <p:pic>
        <p:nvPicPr>
          <p:cNvPr id="5" name="Picture 4">
            <a:extLst>
              <a:ext uri="{FF2B5EF4-FFF2-40B4-BE49-F238E27FC236}">
                <a16:creationId xmlns:a16="http://schemas.microsoft.com/office/drawing/2014/main" id="{DC26471A-F4E7-BD74-DD0A-E32A65697324}"/>
              </a:ext>
            </a:extLst>
          </p:cNvPr>
          <p:cNvPicPr>
            <a:picLocks noChangeAspect="1"/>
          </p:cNvPicPr>
          <p:nvPr/>
        </p:nvPicPr>
        <p:blipFill rotWithShape="1">
          <a:blip r:embed="rId2"/>
          <a:srcRect l="47763"/>
          <a:stretch/>
        </p:blipFill>
        <p:spPr>
          <a:xfrm>
            <a:off x="6698512" y="3288937"/>
            <a:ext cx="4098545" cy="2825013"/>
          </a:xfrm>
          <a:prstGeom prst="rect">
            <a:avLst/>
          </a:prstGeom>
        </p:spPr>
      </p:pic>
      <p:pic>
        <p:nvPicPr>
          <p:cNvPr id="6" name="Picture 5">
            <a:extLst>
              <a:ext uri="{FF2B5EF4-FFF2-40B4-BE49-F238E27FC236}">
                <a16:creationId xmlns:a16="http://schemas.microsoft.com/office/drawing/2014/main" id="{EEF551DE-B582-3B34-91FD-AFD677422B38}"/>
              </a:ext>
            </a:extLst>
          </p:cNvPr>
          <p:cNvPicPr>
            <a:picLocks noChangeAspect="1"/>
          </p:cNvPicPr>
          <p:nvPr/>
        </p:nvPicPr>
        <p:blipFill rotWithShape="1">
          <a:blip r:embed="rId2"/>
          <a:srcRect r="60797"/>
          <a:stretch/>
        </p:blipFill>
        <p:spPr>
          <a:xfrm>
            <a:off x="7298442" y="228782"/>
            <a:ext cx="3183488" cy="2923812"/>
          </a:xfrm>
          <a:prstGeom prst="rect">
            <a:avLst/>
          </a:prstGeom>
        </p:spPr>
      </p:pic>
    </p:spTree>
    <p:extLst>
      <p:ext uri="{BB962C8B-B14F-4D97-AF65-F5344CB8AC3E}">
        <p14:creationId xmlns:p14="http://schemas.microsoft.com/office/powerpoint/2010/main" val="242018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err="1"/>
              <a:t>Normanston</a:t>
            </a:r>
            <a:r>
              <a:rPr lang="en-GB" dirty="0"/>
              <a:t> Park</a:t>
            </a:r>
          </a:p>
        </p:txBody>
      </p:sp>
      <p:sp>
        <p:nvSpPr>
          <p:cNvPr id="6" name="TextBox 5">
            <a:extLst>
              <a:ext uri="{FF2B5EF4-FFF2-40B4-BE49-F238E27FC236}">
                <a16:creationId xmlns:a16="http://schemas.microsoft.com/office/drawing/2014/main" id="{8FAE3750-9664-A683-09DE-579534E4E22D}"/>
              </a:ext>
            </a:extLst>
          </p:cNvPr>
          <p:cNvSpPr txBox="1"/>
          <p:nvPr/>
        </p:nvSpPr>
        <p:spPr>
          <a:xfrm>
            <a:off x="564154" y="1441917"/>
            <a:ext cx="4613902" cy="646331"/>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could be improved at </a:t>
            </a:r>
            <a:r>
              <a:rPr lang="en-GB" i="1" dirty="0" err="1">
                <a:ln w="0"/>
                <a:solidFill>
                  <a:schemeClr val="accent1"/>
                </a:solidFill>
                <a:effectLst>
                  <a:outerShdw blurRad="38100" dist="25400" dir="5400000" algn="ctr" rotWithShape="0">
                    <a:srgbClr val="6E747A">
                      <a:alpha val="43000"/>
                    </a:srgbClr>
                  </a:outerShdw>
                </a:effectLst>
              </a:rPr>
              <a:t>Normanston</a:t>
            </a:r>
            <a:r>
              <a:rPr lang="en-GB" i="1" dirty="0">
                <a:ln w="0"/>
                <a:solidFill>
                  <a:schemeClr val="accent1"/>
                </a:solidFill>
                <a:effectLst>
                  <a:outerShdw blurRad="38100" dist="25400" dir="5400000" algn="ctr" rotWithShape="0">
                    <a:srgbClr val="6E747A">
                      <a:alpha val="43000"/>
                    </a:srgbClr>
                  </a:outerShdw>
                </a:effectLst>
              </a:rPr>
              <a:t> Park?</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64154" y="2327984"/>
            <a:ext cx="5839362" cy="1200329"/>
          </a:xfrm>
          <a:prstGeom prst="rect">
            <a:avLst/>
          </a:prstGeom>
          <a:noFill/>
        </p:spPr>
        <p:txBody>
          <a:bodyPr wrap="square" rtlCol="0">
            <a:spAutoFit/>
          </a:bodyPr>
          <a:lstStyle/>
          <a:p>
            <a:r>
              <a:rPr lang="en-GB" b="1" dirty="0"/>
              <a:t>General facilities </a:t>
            </a:r>
            <a:r>
              <a:rPr lang="en-GB" dirty="0"/>
              <a:t>were high priorities, alongside </a:t>
            </a:r>
            <a:r>
              <a:rPr lang="en-GB" b="1" dirty="0"/>
              <a:t>sports facilities</a:t>
            </a:r>
            <a:r>
              <a:rPr lang="en-GB" dirty="0"/>
              <a:t>.</a:t>
            </a:r>
            <a:endParaRPr lang="en-GB" b="1" dirty="0"/>
          </a:p>
          <a:p>
            <a:endParaRPr lang="en-GB" dirty="0"/>
          </a:p>
          <a:p>
            <a:r>
              <a:rPr lang="en-GB" dirty="0"/>
              <a:t>‘Other’ received 14 responses.  These included:</a:t>
            </a:r>
          </a:p>
        </p:txBody>
      </p:sp>
      <p:sp>
        <p:nvSpPr>
          <p:cNvPr id="7" name="TextBox 6">
            <a:extLst>
              <a:ext uri="{FF2B5EF4-FFF2-40B4-BE49-F238E27FC236}">
                <a16:creationId xmlns:a16="http://schemas.microsoft.com/office/drawing/2014/main" id="{AFB02609-F798-BEAD-2084-F5D2D0238A30}"/>
              </a:ext>
            </a:extLst>
          </p:cNvPr>
          <p:cNvSpPr txBox="1"/>
          <p:nvPr/>
        </p:nvSpPr>
        <p:spPr>
          <a:xfrm>
            <a:off x="669851" y="3817088"/>
            <a:ext cx="5209954" cy="2800767"/>
          </a:xfrm>
          <a:prstGeom prst="rect">
            <a:avLst/>
          </a:prstGeom>
          <a:noFill/>
        </p:spPr>
        <p:txBody>
          <a:bodyPr wrap="square" rtlCol="0">
            <a:spAutoFit/>
          </a:bodyPr>
          <a:lstStyle/>
          <a:p>
            <a:pPr marL="285750" indent="-285750">
              <a:buFont typeface="Arial" panose="020B0604020202020204" pitchFamily="34" charset="0"/>
              <a:buChar char="•"/>
            </a:pPr>
            <a:r>
              <a:rPr lang="en-GB" sz="1600" dirty="0"/>
              <a:t>“</a:t>
            </a:r>
            <a:r>
              <a:rPr lang="en-GB" sz="1600" dirty="0" err="1"/>
              <a:t>Leathes</a:t>
            </a:r>
            <a:r>
              <a:rPr lang="en-GB" sz="1600" dirty="0"/>
              <a:t> Ham”</a:t>
            </a:r>
          </a:p>
          <a:p>
            <a:pPr marL="285750" indent="-285750">
              <a:buFont typeface="Arial" panose="020B0604020202020204" pitchFamily="34" charset="0"/>
              <a:buChar char="•"/>
            </a:pPr>
            <a:r>
              <a:rPr lang="en-GB" sz="1600" dirty="0"/>
              <a:t>“Toilet Facilities”</a:t>
            </a:r>
          </a:p>
          <a:p>
            <a:pPr marL="285750" indent="-285750">
              <a:buFont typeface="Arial" panose="020B0604020202020204" pitchFamily="34" charset="0"/>
              <a:buChar char="•"/>
            </a:pPr>
            <a:r>
              <a:rPr lang="en-GB" sz="1600" dirty="0"/>
              <a:t>“Clubhouse required for tennis”</a:t>
            </a:r>
          </a:p>
          <a:p>
            <a:pPr marL="285750" indent="-285750">
              <a:buFont typeface="Arial" panose="020B0604020202020204" pitchFamily="34" charset="0"/>
              <a:buChar char="•"/>
            </a:pPr>
            <a:r>
              <a:rPr lang="en-GB" sz="1600" dirty="0"/>
              <a:t>“space for cricket team to provide clean drinking water”</a:t>
            </a:r>
          </a:p>
          <a:p>
            <a:pPr marL="285750" indent="-285750">
              <a:buFont typeface="Arial" panose="020B0604020202020204" pitchFamily="34" charset="0"/>
              <a:buChar char="•"/>
            </a:pPr>
            <a:r>
              <a:rPr lang="en-GB" sz="1600" dirty="0"/>
              <a:t>“butterfly area”</a:t>
            </a:r>
          </a:p>
          <a:p>
            <a:pPr marL="285750" indent="-285750">
              <a:buFont typeface="Arial" panose="020B0604020202020204" pitchFamily="34" charset="0"/>
              <a:buChar char="•"/>
            </a:pPr>
            <a:r>
              <a:rPr lang="en-GB" sz="1600" dirty="0"/>
              <a:t>“walking around the park and through it to Oulton Broad”</a:t>
            </a:r>
          </a:p>
          <a:p>
            <a:pPr marL="285750" indent="-285750">
              <a:buFont typeface="Arial" panose="020B0604020202020204" pitchFamily="34" charset="0"/>
              <a:buChar char="•"/>
            </a:pPr>
            <a:r>
              <a:rPr lang="en-GB" sz="1600" dirty="0"/>
              <a:t>“Lighting. Uncontrolled dogs”</a:t>
            </a:r>
          </a:p>
          <a:p>
            <a:pPr marL="285750" indent="-285750">
              <a:buFont typeface="Arial" panose="020B0604020202020204" pitchFamily="34" charset="0"/>
              <a:buChar char="•"/>
            </a:pPr>
            <a:r>
              <a:rPr lang="en-GB" sz="1600" dirty="0"/>
              <a:t>“Add run path that avoids having to run through the car park”</a:t>
            </a:r>
          </a:p>
        </p:txBody>
      </p:sp>
      <p:pic>
        <p:nvPicPr>
          <p:cNvPr id="4" name="Picture 3">
            <a:extLst>
              <a:ext uri="{FF2B5EF4-FFF2-40B4-BE49-F238E27FC236}">
                <a16:creationId xmlns:a16="http://schemas.microsoft.com/office/drawing/2014/main" id="{4FF468B3-0F86-F8B5-201C-61D21F21D03E}"/>
              </a:ext>
            </a:extLst>
          </p:cNvPr>
          <p:cNvPicPr>
            <a:picLocks noChangeAspect="1"/>
          </p:cNvPicPr>
          <p:nvPr/>
        </p:nvPicPr>
        <p:blipFill rotWithShape="1">
          <a:blip r:embed="rId2"/>
          <a:srcRect l="47372"/>
          <a:stretch/>
        </p:blipFill>
        <p:spPr>
          <a:xfrm>
            <a:off x="6778248" y="3236900"/>
            <a:ext cx="4348087" cy="3022366"/>
          </a:xfrm>
          <a:prstGeom prst="rect">
            <a:avLst/>
          </a:prstGeom>
        </p:spPr>
      </p:pic>
      <p:pic>
        <p:nvPicPr>
          <p:cNvPr id="8" name="Picture 7">
            <a:extLst>
              <a:ext uri="{FF2B5EF4-FFF2-40B4-BE49-F238E27FC236}">
                <a16:creationId xmlns:a16="http://schemas.microsoft.com/office/drawing/2014/main" id="{8F443DF5-735E-A5A7-A3F8-4D0A3D6137A9}"/>
              </a:ext>
            </a:extLst>
          </p:cNvPr>
          <p:cNvPicPr>
            <a:picLocks noChangeAspect="1"/>
          </p:cNvPicPr>
          <p:nvPr/>
        </p:nvPicPr>
        <p:blipFill rotWithShape="1">
          <a:blip r:embed="rId2"/>
          <a:srcRect r="62090"/>
          <a:stretch/>
        </p:blipFill>
        <p:spPr>
          <a:xfrm>
            <a:off x="7545574" y="180260"/>
            <a:ext cx="3206029" cy="3093706"/>
          </a:xfrm>
          <a:prstGeom prst="rect">
            <a:avLst/>
          </a:prstGeom>
        </p:spPr>
      </p:pic>
    </p:spTree>
    <p:extLst>
      <p:ext uri="{BB962C8B-B14F-4D97-AF65-F5344CB8AC3E}">
        <p14:creationId xmlns:p14="http://schemas.microsoft.com/office/powerpoint/2010/main" val="212424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0"/>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7374221" y="283777"/>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Use of existing facilities</a:t>
            </a:r>
          </a:p>
        </p:txBody>
      </p:sp>
      <p:graphicFrame>
        <p:nvGraphicFramePr>
          <p:cNvPr id="3" name="Table 2">
            <a:extLst>
              <a:ext uri="{FF2B5EF4-FFF2-40B4-BE49-F238E27FC236}">
                <a16:creationId xmlns:a16="http://schemas.microsoft.com/office/drawing/2014/main" id="{54E2E324-4079-C10E-10A0-F5A4FF793149}"/>
              </a:ext>
            </a:extLst>
          </p:cNvPr>
          <p:cNvGraphicFramePr>
            <a:graphicFrameLocks noGrp="1"/>
          </p:cNvGraphicFramePr>
          <p:nvPr>
            <p:extLst>
              <p:ext uri="{D42A27DB-BD31-4B8C-83A1-F6EECF244321}">
                <p14:modId xmlns:p14="http://schemas.microsoft.com/office/powerpoint/2010/main" val="3786759202"/>
              </p:ext>
            </p:extLst>
          </p:nvPr>
        </p:nvGraphicFramePr>
        <p:xfrm>
          <a:off x="296548" y="1133868"/>
          <a:ext cx="5743355" cy="557784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Play Area</a:t>
                      </a:r>
                    </a:p>
                  </a:txBody>
                  <a:tcPr anchor="ct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102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6 (7.5%)</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4 (5%)</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4 (5%)</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30 (37.5%)</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36 (45%)</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Gym Equipment</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48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2 (2.9%)</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2 (2.9%)</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7 (10%)</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10 (14.3%)</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49 (70%)</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r h="0">
                <a:tc rowSpan="6">
                  <a:txBody>
                    <a:bodyPr/>
                    <a:lstStyle/>
                    <a:p>
                      <a:r>
                        <a:rPr lang="en-GB" sz="1200" dirty="0"/>
                        <a:t>Tennis Courts</a:t>
                      </a:r>
                    </a:p>
                  </a:txBody>
                  <a:tcPr anchor="ct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110 times</a:t>
                      </a:r>
                    </a:p>
                  </a:txBody>
                  <a:tcPr anchor="ctr">
                    <a:solidFill>
                      <a:schemeClr val="bg2">
                        <a:lumMod val="90000"/>
                      </a:schemeClr>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9 (10.8%)</a:t>
                      </a:r>
                    </a:p>
                  </a:txBody>
                  <a:tcPr>
                    <a:solidFill>
                      <a:schemeClr val="accent3">
                        <a:lumMod val="40000"/>
                        <a:lumOff val="6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3 (3.6%)</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dirty="0"/>
                        <a:t>More than twice a month</a:t>
                      </a:r>
                    </a:p>
                  </a:txBody>
                  <a:tcPr>
                    <a:solidFill>
                      <a:srgbClr val="FFFFCC"/>
                    </a:solidFill>
                  </a:tcPr>
                </a:tc>
                <a:tc>
                  <a:txBody>
                    <a:bodyPr/>
                    <a:lstStyle/>
                    <a:p>
                      <a:r>
                        <a:rPr lang="en-GB" sz="1200" b="0" dirty="0"/>
                        <a:t>4 (4.8%)</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18 (21.7%)</a:t>
                      </a:r>
                    </a:p>
                  </a:txBody>
                  <a:tcPr>
                    <a:solidFill>
                      <a:schemeClr val="accent2">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965614009"/>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48 (59%)</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1778487474"/>
                  </a:ext>
                </a:extLst>
              </a:tr>
            </a:tbl>
          </a:graphicData>
        </a:graphic>
      </p:graphicFrame>
      <p:graphicFrame>
        <p:nvGraphicFramePr>
          <p:cNvPr id="6" name="Table 5">
            <a:extLst>
              <a:ext uri="{FF2B5EF4-FFF2-40B4-BE49-F238E27FC236}">
                <a16:creationId xmlns:a16="http://schemas.microsoft.com/office/drawing/2014/main" id="{4FDB34B5-AA5C-1E90-07A3-07162E7D3BE9}"/>
              </a:ext>
            </a:extLst>
          </p:cNvPr>
          <p:cNvGraphicFramePr>
            <a:graphicFrameLocks noGrp="1"/>
          </p:cNvGraphicFramePr>
          <p:nvPr>
            <p:extLst>
              <p:ext uri="{D42A27DB-BD31-4B8C-83A1-F6EECF244321}">
                <p14:modId xmlns:p14="http://schemas.microsoft.com/office/powerpoint/2010/main" val="1359609700"/>
              </p:ext>
            </p:extLst>
          </p:nvPr>
        </p:nvGraphicFramePr>
        <p:xfrm>
          <a:off x="6152099" y="1133868"/>
          <a:ext cx="5743355" cy="557784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157480">
                <a:tc rowSpan="6">
                  <a:txBody>
                    <a:bodyPr/>
                    <a:lstStyle/>
                    <a:p>
                      <a:r>
                        <a:rPr lang="en-GB" sz="1200" dirty="0"/>
                        <a:t>Table Tennis Tables</a:t>
                      </a:r>
                    </a:p>
                  </a:txBody>
                  <a:tcPr anchor="ct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37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2 (2.8%)</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2 (2.8%)</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0</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13 (18.3%)</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52 (76.1%)</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Football Pitches</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75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4 (5.6%)</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7 (9.7%)</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2 (2.8%)</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11 (16.7%)</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47 (65.3%)</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r h="0">
                <a:tc rowSpan="6">
                  <a:txBody>
                    <a:bodyPr/>
                    <a:lstStyle/>
                    <a:p>
                      <a:r>
                        <a:rPr lang="en-GB" sz="1200" dirty="0"/>
                        <a:t>Cricket Pitches</a:t>
                      </a:r>
                    </a:p>
                  </a:txBody>
                  <a:tcPr anchor="ct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41 times</a:t>
                      </a:r>
                    </a:p>
                  </a:txBody>
                  <a:tcPr anchor="ctr">
                    <a:solidFill>
                      <a:schemeClr val="bg2">
                        <a:lumMod val="90000"/>
                      </a:schemeClr>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4 (5.7%)</a:t>
                      </a:r>
                    </a:p>
                  </a:txBody>
                  <a:tcPr>
                    <a:solidFill>
                      <a:schemeClr val="accent3">
                        <a:lumMod val="40000"/>
                        <a:lumOff val="6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1(1.4%)</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dirty="0"/>
                        <a:t>More than twice a month</a:t>
                      </a:r>
                    </a:p>
                  </a:txBody>
                  <a:tcPr>
                    <a:solidFill>
                      <a:srgbClr val="FFFFCC"/>
                    </a:solidFill>
                  </a:tcPr>
                </a:tc>
                <a:tc>
                  <a:txBody>
                    <a:bodyPr/>
                    <a:lstStyle/>
                    <a:p>
                      <a:r>
                        <a:rPr lang="en-GB" sz="1200" b="0" dirty="0"/>
                        <a:t>1 (1.4%)</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3 (4.3%)</a:t>
                      </a:r>
                    </a:p>
                  </a:txBody>
                  <a:tcPr>
                    <a:solidFill>
                      <a:schemeClr val="accent2">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965614009"/>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61 (87.1%)</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1778487474"/>
                  </a:ext>
                </a:extLst>
              </a:tr>
            </a:tbl>
          </a:graphicData>
        </a:graphic>
      </p:graphicFrame>
    </p:spTree>
    <p:extLst>
      <p:ext uri="{BB962C8B-B14F-4D97-AF65-F5344CB8AC3E}">
        <p14:creationId xmlns:p14="http://schemas.microsoft.com/office/powerpoint/2010/main" val="273814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0"/>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6300064" y="271205"/>
            <a:ext cx="5595387"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Use of existing facilities </a:t>
            </a:r>
            <a:r>
              <a:rPr lang="en-GB" i="1" dirty="0">
                <a:ln w="0"/>
                <a:solidFill>
                  <a:schemeClr val="accent1"/>
                </a:solidFill>
                <a:effectLst>
                  <a:outerShdw blurRad="38100" dist="25400" dir="5400000" algn="ctr" rotWithShape="0">
                    <a:srgbClr val="6E747A">
                      <a:alpha val="43000"/>
                    </a:srgbClr>
                  </a:outerShdw>
                </a:effectLst>
              </a:rPr>
              <a:t>(continued)</a:t>
            </a:r>
            <a:endParaRPr lang="en-GB" sz="3200" i="1" dirty="0">
              <a:ln w="0"/>
              <a:solidFill>
                <a:schemeClr val="accent1"/>
              </a:solidFill>
              <a:effectLst>
                <a:outerShdw blurRad="38100" dist="25400" dir="5400000" algn="ctr" rotWithShape="0">
                  <a:srgbClr val="6E747A">
                    <a:alpha val="43000"/>
                  </a:srgbClr>
                </a:outerShdw>
              </a:effectLst>
            </a:endParaRPr>
          </a:p>
        </p:txBody>
      </p:sp>
      <p:sp>
        <p:nvSpPr>
          <p:cNvPr id="16" name="TextBox 15">
            <a:extLst>
              <a:ext uri="{FF2B5EF4-FFF2-40B4-BE49-F238E27FC236}">
                <a16:creationId xmlns:a16="http://schemas.microsoft.com/office/drawing/2014/main" id="{254C966D-251E-E4EC-1CFD-5595DEDE2A7E}"/>
              </a:ext>
            </a:extLst>
          </p:cNvPr>
          <p:cNvSpPr txBox="1"/>
          <p:nvPr/>
        </p:nvSpPr>
        <p:spPr>
          <a:xfrm>
            <a:off x="6300065" y="3572387"/>
            <a:ext cx="5595387" cy="3139321"/>
          </a:xfrm>
          <a:prstGeom prst="rect">
            <a:avLst/>
          </a:prstGeom>
          <a:noFill/>
        </p:spPr>
        <p:txBody>
          <a:bodyPr wrap="square" rtlCol="0">
            <a:spAutoFit/>
          </a:bodyPr>
          <a:lstStyle/>
          <a:p>
            <a:r>
              <a:rPr lang="en-GB" dirty="0"/>
              <a:t>As part of the survey, people were asked to give a guide on how often they used these (i.e. </a:t>
            </a:r>
            <a:r>
              <a:rPr lang="en-GB" i="1" dirty="0"/>
              <a:t>daily, more than once a week, weekly, more than twice a month, monthly, never</a:t>
            </a:r>
            <a:r>
              <a:rPr lang="en-GB" dirty="0"/>
              <a:t>).</a:t>
            </a:r>
          </a:p>
          <a:p>
            <a:endParaRPr lang="en-GB" b="1" dirty="0"/>
          </a:p>
          <a:p>
            <a:endParaRPr lang="en-GB" b="1" dirty="0"/>
          </a:p>
          <a:p>
            <a:endParaRPr lang="en-GB" b="1" dirty="0"/>
          </a:p>
          <a:p>
            <a:endParaRPr lang="en-GB" dirty="0"/>
          </a:p>
          <a:p>
            <a:r>
              <a:rPr lang="en-GB" dirty="0"/>
              <a:t>The </a:t>
            </a:r>
            <a:r>
              <a:rPr lang="en-GB" b="1" dirty="0"/>
              <a:t>running track </a:t>
            </a:r>
            <a:r>
              <a:rPr lang="en-GB" dirty="0"/>
              <a:t>proves to be the most used facility in </a:t>
            </a:r>
            <a:r>
              <a:rPr lang="en-GB" dirty="0" err="1"/>
              <a:t>Normanston</a:t>
            </a:r>
            <a:r>
              <a:rPr lang="en-GB" dirty="0"/>
              <a:t> Park, followed by the </a:t>
            </a:r>
            <a:r>
              <a:rPr lang="en-GB" b="1" dirty="0"/>
              <a:t>Cycle Path</a:t>
            </a:r>
            <a:r>
              <a:rPr lang="en-GB" dirty="0"/>
              <a:t>.</a:t>
            </a:r>
          </a:p>
          <a:p>
            <a:r>
              <a:rPr lang="en-GB" dirty="0"/>
              <a:t>The least used facility is the </a:t>
            </a:r>
            <a:r>
              <a:rPr lang="en-GB" b="1" dirty="0"/>
              <a:t>table tennis tables.</a:t>
            </a:r>
          </a:p>
        </p:txBody>
      </p:sp>
      <p:graphicFrame>
        <p:nvGraphicFramePr>
          <p:cNvPr id="3" name="Table 2">
            <a:extLst>
              <a:ext uri="{FF2B5EF4-FFF2-40B4-BE49-F238E27FC236}">
                <a16:creationId xmlns:a16="http://schemas.microsoft.com/office/drawing/2014/main" id="{54E2E324-4079-C10E-10A0-F5A4FF793149}"/>
              </a:ext>
            </a:extLst>
          </p:cNvPr>
          <p:cNvGraphicFramePr>
            <a:graphicFrameLocks noGrp="1"/>
          </p:cNvGraphicFramePr>
          <p:nvPr>
            <p:extLst>
              <p:ext uri="{D42A27DB-BD31-4B8C-83A1-F6EECF244321}">
                <p14:modId xmlns:p14="http://schemas.microsoft.com/office/powerpoint/2010/main" val="1235933876"/>
              </p:ext>
            </p:extLst>
          </p:nvPr>
        </p:nvGraphicFramePr>
        <p:xfrm>
          <a:off x="296548" y="1133868"/>
          <a:ext cx="5743355" cy="557784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Cycle Path</a:t>
                      </a:r>
                    </a:p>
                  </a:txBody>
                  <a:tcPr anchor="ctr"/>
                </a:tc>
                <a:tc>
                  <a:txBody>
                    <a:bodyPr/>
                    <a:lstStyle/>
                    <a:p>
                      <a:r>
                        <a:rPr lang="en-GB" sz="1200" dirty="0"/>
                        <a:t>Daily</a:t>
                      </a:r>
                    </a:p>
                  </a:txBody>
                  <a:tcPr>
                    <a:solidFill>
                      <a:srgbClr val="00B050"/>
                    </a:solidFill>
                  </a:tcPr>
                </a:tc>
                <a:tc>
                  <a:txBody>
                    <a:bodyPr/>
                    <a:lstStyle/>
                    <a:p>
                      <a:r>
                        <a:rPr lang="en-GB" sz="1200" b="0" dirty="0"/>
                        <a:t>1 (1.3%)</a:t>
                      </a:r>
                    </a:p>
                  </a:txBody>
                  <a:tcPr>
                    <a:solidFill>
                      <a:srgbClr val="00B050"/>
                    </a:solidFill>
                  </a:tcPr>
                </a:tc>
                <a:tc rowSpan="6">
                  <a:txBody>
                    <a:bodyPr/>
                    <a:lstStyle/>
                    <a:p>
                      <a:r>
                        <a:rPr lang="en-GB" sz="1200" b="1" dirty="0"/>
                        <a:t>137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6 (7.8%)</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7 (9.1%)</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5 (6.5%)</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23 (29.9%)</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35 (45.5%)</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Running Track</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3 (3.9%)</a:t>
                      </a:r>
                    </a:p>
                  </a:txBody>
                  <a:tcPr>
                    <a:solidFill>
                      <a:srgbClr val="00B050"/>
                    </a:solidFill>
                  </a:tcPr>
                </a:tc>
                <a:tc rowSpan="6">
                  <a:txBody>
                    <a:bodyPr/>
                    <a:lstStyle/>
                    <a:p>
                      <a:r>
                        <a:rPr lang="en-GB" sz="1200" b="1" dirty="0"/>
                        <a:t>189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6 (7.8%)</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10 (13%)</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5 (6.5%)</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7 (9.1%)</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46 (59.7%)</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r h="0">
                <a:tc rowSpan="6">
                  <a:txBody>
                    <a:bodyPr/>
                    <a:lstStyle/>
                    <a:p>
                      <a:r>
                        <a:rPr lang="en-GB" sz="1200" dirty="0"/>
                        <a:t>Skate Park</a:t>
                      </a:r>
                    </a:p>
                  </a:txBody>
                  <a:tcPr anchor="ct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50 times</a:t>
                      </a:r>
                    </a:p>
                  </a:txBody>
                  <a:tcPr anchor="ctr">
                    <a:solidFill>
                      <a:schemeClr val="bg2">
                        <a:lumMod val="90000"/>
                      </a:schemeClr>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4 (5.9%)</a:t>
                      </a:r>
                    </a:p>
                  </a:txBody>
                  <a:tcPr>
                    <a:solidFill>
                      <a:schemeClr val="accent3">
                        <a:lumMod val="40000"/>
                        <a:lumOff val="6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3 (4.4%)</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dirty="0"/>
                        <a:t>More than twice a month</a:t>
                      </a:r>
                    </a:p>
                  </a:txBody>
                  <a:tcPr>
                    <a:solidFill>
                      <a:srgbClr val="FFFFCC"/>
                    </a:solidFill>
                  </a:tcPr>
                </a:tc>
                <a:tc>
                  <a:txBody>
                    <a:bodyPr/>
                    <a:lstStyle/>
                    <a:p>
                      <a:r>
                        <a:rPr lang="en-GB" sz="1200" b="0" dirty="0"/>
                        <a:t>0</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6 (8.8%)</a:t>
                      </a:r>
                    </a:p>
                  </a:txBody>
                  <a:tcPr>
                    <a:solidFill>
                      <a:schemeClr val="accent2">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965614009"/>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55 (80.9%)</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1778487474"/>
                  </a:ext>
                </a:extLst>
              </a:tr>
            </a:tbl>
          </a:graphicData>
        </a:graphic>
      </p:graphicFrame>
      <p:sp>
        <p:nvSpPr>
          <p:cNvPr id="5" name="TextBox 4">
            <a:extLst>
              <a:ext uri="{FF2B5EF4-FFF2-40B4-BE49-F238E27FC236}">
                <a16:creationId xmlns:a16="http://schemas.microsoft.com/office/drawing/2014/main" id="{942A4D32-6E5E-550D-1EE8-EC48C6DB282B}"/>
              </a:ext>
            </a:extLst>
          </p:cNvPr>
          <p:cNvSpPr txBox="1"/>
          <p:nvPr/>
        </p:nvSpPr>
        <p:spPr>
          <a:xfrm>
            <a:off x="6300064" y="4868562"/>
            <a:ext cx="5595387" cy="646331"/>
          </a:xfrm>
          <a:prstGeom prst="rect">
            <a:avLst/>
          </a:prstGeom>
          <a:noFill/>
        </p:spPr>
        <p:txBody>
          <a:bodyPr wrap="square" rtlCol="0">
            <a:spAutoFit/>
          </a:bodyPr>
          <a:lstStyle/>
          <a:p>
            <a:r>
              <a:rPr lang="en-GB" sz="1200" i="1" dirty="0"/>
              <a:t>‘Amount of Use’ is calculated based on a four-week cycle based on the frequency of use (i.e. one vote for ‘daily’ equates to 28 uses in a month and a vote for ‘more than once a week’ equates to 8 uses etc.)</a:t>
            </a:r>
          </a:p>
        </p:txBody>
      </p:sp>
      <p:graphicFrame>
        <p:nvGraphicFramePr>
          <p:cNvPr id="6" name="Table 5">
            <a:extLst>
              <a:ext uri="{FF2B5EF4-FFF2-40B4-BE49-F238E27FC236}">
                <a16:creationId xmlns:a16="http://schemas.microsoft.com/office/drawing/2014/main" id="{669CED49-76A3-2352-377E-BCC852840A78}"/>
              </a:ext>
            </a:extLst>
          </p:cNvPr>
          <p:cNvGraphicFramePr>
            <a:graphicFrameLocks noGrp="1"/>
          </p:cNvGraphicFramePr>
          <p:nvPr>
            <p:extLst>
              <p:ext uri="{D42A27DB-BD31-4B8C-83A1-F6EECF244321}">
                <p14:modId xmlns:p14="http://schemas.microsoft.com/office/powerpoint/2010/main" val="958099759"/>
              </p:ext>
            </p:extLst>
          </p:nvPr>
        </p:nvGraphicFramePr>
        <p:xfrm>
          <a:off x="6300064" y="1099601"/>
          <a:ext cx="5743355" cy="228600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Basketball Half-Court</a:t>
                      </a:r>
                    </a:p>
                  </a:txBody>
                  <a:tcPr anchor="ct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40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2 (2.8%)</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3 (4.2%)</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0</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12 (16.7%)</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55 (76.4%)</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bl>
          </a:graphicData>
        </a:graphic>
      </p:graphicFrame>
    </p:spTree>
    <p:extLst>
      <p:ext uri="{BB962C8B-B14F-4D97-AF65-F5344CB8AC3E}">
        <p14:creationId xmlns:p14="http://schemas.microsoft.com/office/powerpoint/2010/main" val="2558050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170092"/>
            <a:ext cx="10515600" cy="1325563"/>
          </a:xfrm>
        </p:spPr>
        <p:txBody>
          <a:bodyPr/>
          <a:lstStyle/>
          <a:p>
            <a:r>
              <a:rPr lang="en-GB" dirty="0" err="1"/>
              <a:t>Normanston</a:t>
            </a:r>
            <a:r>
              <a:rPr lang="en-GB" dirty="0"/>
              <a:t> Park</a:t>
            </a:r>
          </a:p>
        </p:txBody>
      </p:sp>
      <p:sp>
        <p:nvSpPr>
          <p:cNvPr id="4" name="TextBox 3">
            <a:extLst>
              <a:ext uri="{FF2B5EF4-FFF2-40B4-BE49-F238E27FC236}">
                <a16:creationId xmlns:a16="http://schemas.microsoft.com/office/drawing/2014/main" id="{42B36501-1D27-52F7-478F-43144D5FC6E9}"/>
              </a:ext>
            </a:extLst>
          </p:cNvPr>
          <p:cNvSpPr txBox="1"/>
          <p:nvPr/>
        </p:nvSpPr>
        <p:spPr>
          <a:xfrm>
            <a:off x="838200" y="677092"/>
            <a:ext cx="5007049" cy="461665"/>
          </a:xfrm>
          <a:prstGeom prst="rect">
            <a:avLst/>
          </a:prstGeom>
          <a:noFill/>
        </p:spPr>
        <p:txBody>
          <a:bodyPr wrap="square" rtlCol="0">
            <a:spAutoFit/>
          </a:bodyPr>
          <a:lstStyle/>
          <a:p>
            <a:r>
              <a:rPr lang="en-GB" sz="2400" i="1" dirty="0">
                <a:ln w="0"/>
                <a:solidFill>
                  <a:schemeClr val="accent1"/>
                </a:solidFill>
                <a:effectLst>
                  <a:outerShdw blurRad="38100" dist="25400" dir="5400000" algn="ctr" rotWithShape="0">
                    <a:srgbClr val="6E747A">
                      <a:alpha val="43000"/>
                    </a:srgbClr>
                  </a:outerShdw>
                </a:effectLst>
              </a:rPr>
              <a:t>Opinion on new facilities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838200" y="1111351"/>
            <a:ext cx="10815084" cy="523220"/>
          </a:xfrm>
          <a:prstGeom prst="rect">
            <a:avLst/>
          </a:prstGeom>
          <a:noFill/>
        </p:spPr>
        <p:txBody>
          <a:bodyPr wrap="square" rtlCol="0">
            <a:spAutoFit/>
          </a:bodyPr>
          <a:lstStyle/>
          <a:p>
            <a:r>
              <a:rPr lang="en-GB" sz="1400" dirty="0"/>
              <a:t>People were asked for their opinion on some example facilities to install in </a:t>
            </a:r>
            <a:r>
              <a:rPr lang="en-GB" sz="1400" dirty="0" err="1"/>
              <a:t>Normanston</a:t>
            </a:r>
            <a:r>
              <a:rPr lang="en-GB" sz="1400" dirty="0"/>
              <a:t> Park and how often they would use them (i.e. </a:t>
            </a:r>
            <a:r>
              <a:rPr lang="en-GB" sz="1400" i="1" dirty="0"/>
              <a:t>daily, more than once a week, weekly, more than twice a month, monthly, never</a:t>
            </a:r>
            <a:r>
              <a:rPr lang="en-GB" sz="1400" dirty="0"/>
              <a:t>).</a:t>
            </a:r>
          </a:p>
        </p:txBody>
      </p:sp>
      <p:graphicFrame>
        <p:nvGraphicFramePr>
          <p:cNvPr id="9" name="Table 8">
            <a:extLst>
              <a:ext uri="{FF2B5EF4-FFF2-40B4-BE49-F238E27FC236}">
                <a16:creationId xmlns:a16="http://schemas.microsoft.com/office/drawing/2014/main" id="{799E860C-68A8-EFAE-5F53-FE584D25A4DD}"/>
              </a:ext>
            </a:extLst>
          </p:cNvPr>
          <p:cNvGraphicFramePr>
            <a:graphicFrameLocks noGrp="1"/>
          </p:cNvGraphicFramePr>
          <p:nvPr>
            <p:extLst>
              <p:ext uri="{D42A27DB-BD31-4B8C-83A1-F6EECF244321}">
                <p14:modId xmlns:p14="http://schemas.microsoft.com/office/powerpoint/2010/main" val="1751695416"/>
              </p:ext>
            </p:extLst>
          </p:nvPr>
        </p:nvGraphicFramePr>
        <p:xfrm>
          <a:off x="3677671" y="1880322"/>
          <a:ext cx="4836658" cy="4485640"/>
        </p:xfrm>
        <a:graphic>
          <a:graphicData uri="http://schemas.openxmlformats.org/drawingml/2006/table">
            <a:tbl>
              <a:tblPr firstRow="1" bandRow="1">
                <a:tableStyleId>{5C22544A-7EE6-4342-B048-85BDC9FD1C3A}</a:tableStyleId>
              </a:tblPr>
              <a:tblGrid>
                <a:gridCol w="2309037">
                  <a:extLst>
                    <a:ext uri="{9D8B030D-6E8A-4147-A177-3AD203B41FA5}">
                      <a16:colId xmlns:a16="http://schemas.microsoft.com/office/drawing/2014/main" val="3770208621"/>
                    </a:ext>
                  </a:extLst>
                </a:gridCol>
                <a:gridCol w="1552354">
                  <a:extLst>
                    <a:ext uri="{9D8B030D-6E8A-4147-A177-3AD203B41FA5}">
                      <a16:colId xmlns:a16="http://schemas.microsoft.com/office/drawing/2014/main" val="2996590405"/>
                    </a:ext>
                  </a:extLst>
                </a:gridCol>
                <a:gridCol w="975267">
                  <a:extLst>
                    <a:ext uri="{9D8B030D-6E8A-4147-A177-3AD203B41FA5}">
                      <a16:colId xmlns:a16="http://schemas.microsoft.com/office/drawing/2014/main" val="1438589741"/>
                    </a:ext>
                  </a:extLst>
                </a:gridCol>
              </a:tblGrid>
              <a:tr h="370840">
                <a:tc>
                  <a:txBody>
                    <a:bodyPr/>
                    <a:lstStyle/>
                    <a:p>
                      <a:r>
                        <a:rPr lang="en-GB" sz="1200" dirty="0"/>
                        <a:t>Equipment</a:t>
                      </a:r>
                    </a:p>
                  </a:txBody>
                  <a:tcPr/>
                </a:tc>
                <a:tc gridSpan="2">
                  <a:txBody>
                    <a:bodyPr/>
                    <a:lstStyle/>
                    <a:p>
                      <a:r>
                        <a:rPr lang="en-GB" sz="1200" dirty="0"/>
                        <a:t>Opinion</a:t>
                      </a:r>
                    </a:p>
                  </a:txBody>
                  <a:tcPr/>
                </a:tc>
                <a:tc hMerge="1">
                  <a:txBody>
                    <a:bodyPr/>
                    <a:lstStyle/>
                    <a:p>
                      <a:endParaRPr lang="en-GB"/>
                    </a:p>
                  </a:txBody>
                  <a:tcPr/>
                </a:tc>
                <a:extLst>
                  <a:ext uri="{0D108BD9-81ED-4DB2-BD59-A6C34878D82A}">
                    <a16:rowId xmlns:a16="http://schemas.microsoft.com/office/drawing/2014/main" val="2111541851"/>
                  </a:ext>
                </a:extLst>
              </a:tr>
              <a:tr h="0">
                <a:tc rowSpan="5">
                  <a:txBody>
                    <a:bodyPr/>
                    <a:lstStyle/>
                    <a:p>
                      <a:r>
                        <a:rPr lang="en-GB" sz="1200" dirty="0"/>
                        <a:t>Pétanque </a:t>
                      </a:r>
                      <a:r>
                        <a:rPr lang="en-GB" sz="1200" dirty="0" err="1"/>
                        <a:t>Piste</a:t>
                      </a:r>
                      <a:endParaRPr lang="en-GB" sz="1200" dirty="0"/>
                    </a:p>
                  </a:txBody>
                  <a:tcPr anchor="ctr"/>
                </a:tc>
                <a:tc>
                  <a:txBody>
                    <a:bodyPr/>
                    <a:lstStyle/>
                    <a:p>
                      <a:r>
                        <a:rPr lang="en-GB" sz="1200" b="1" dirty="0"/>
                        <a:t>Strongly Agree</a:t>
                      </a:r>
                    </a:p>
                  </a:txBody>
                  <a:tcPr>
                    <a:solidFill>
                      <a:srgbClr val="00B050"/>
                    </a:solidFill>
                  </a:tcPr>
                </a:tc>
                <a:tc>
                  <a:txBody>
                    <a:bodyPr/>
                    <a:lstStyle/>
                    <a:p>
                      <a:r>
                        <a:rPr lang="en-GB" sz="1200" b="1" dirty="0"/>
                        <a:t>31 (30.7%)</a:t>
                      </a:r>
                    </a:p>
                  </a:txBody>
                  <a:tcPr>
                    <a:solidFill>
                      <a:srgbClr val="00B050"/>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Agree</a:t>
                      </a:r>
                    </a:p>
                  </a:txBody>
                  <a:tcPr>
                    <a:solidFill>
                      <a:srgbClr val="FFFFCC"/>
                    </a:solidFill>
                  </a:tcPr>
                </a:tc>
                <a:tc>
                  <a:txBody>
                    <a:bodyPr/>
                    <a:lstStyle/>
                    <a:p>
                      <a:r>
                        <a:rPr lang="en-GB" sz="1200" b="0" dirty="0"/>
                        <a:t>23 (22.8%)</a:t>
                      </a:r>
                    </a:p>
                  </a:txBody>
                  <a:tcPr>
                    <a:solidFill>
                      <a:srgbClr val="FFFFCC"/>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b="0" dirty="0"/>
                        <a:t>Neutral</a:t>
                      </a:r>
                    </a:p>
                  </a:txBody>
                  <a:tcPr>
                    <a:solidFill>
                      <a:schemeClr val="accent3">
                        <a:lumMod val="20000"/>
                        <a:lumOff val="80000"/>
                      </a:schemeClr>
                    </a:solidFill>
                  </a:tcPr>
                </a:tc>
                <a:tc>
                  <a:txBody>
                    <a:bodyPr/>
                    <a:lstStyle/>
                    <a:p>
                      <a:r>
                        <a:rPr lang="en-GB" sz="1200" b="0" dirty="0"/>
                        <a:t>23 (22.8%)</a:t>
                      </a:r>
                    </a:p>
                  </a:txBody>
                  <a:tcPr>
                    <a:solidFill>
                      <a:schemeClr val="accent3">
                        <a:lumMod val="20000"/>
                        <a:lumOff val="8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b="0" dirty="0"/>
                        <a:t>Disagree</a:t>
                      </a:r>
                    </a:p>
                  </a:txBody>
                  <a:tcPr>
                    <a:solidFill>
                      <a:schemeClr val="accent2">
                        <a:lumMod val="40000"/>
                        <a:lumOff val="60000"/>
                      </a:schemeClr>
                    </a:solidFill>
                  </a:tcPr>
                </a:tc>
                <a:tc>
                  <a:txBody>
                    <a:bodyPr/>
                    <a:lstStyle/>
                    <a:p>
                      <a:r>
                        <a:rPr lang="en-GB" sz="1200" b="0" dirty="0"/>
                        <a:t>7 (6.9%)</a:t>
                      </a:r>
                    </a:p>
                  </a:txBody>
                  <a:tcPr>
                    <a:solidFill>
                      <a:schemeClr val="accent2">
                        <a:lumMod val="40000"/>
                        <a:lumOff val="60000"/>
                      </a:schemeClr>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b="0" dirty="0"/>
                        <a:t>Strongly Disagree</a:t>
                      </a:r>
                    </a:p>
                  </a:txBody>
                  <a:tcPr>
                    <a:solidFill>
                      <a:schemeClr val="accent2">
                        <a:lumMod val="20000"/>
                        <a:lumOff val="80000"/>
                      </a:schemeClr>
                    </a:solidFill>
                  </a:tcPr>
                </a:tc>
                <a:tc>
                  <a:txBody>
                    <a:bodyPr/>
                    <a:lstStyle/>
                    <a:p>
                      <a:r>
                        <a:rPr lang="en-GB" sz="1200" b="0" dirty="0"/>
                        <a:t>17 (16.8%)</a:t>
                      </a:r>
                    </a:p>
                  </a:txBody>
                  <a:tcPr>
                    <a:solidFill>
                      <a:schemeClr val="accent2">
                        <a:lumMod val="20000"/>
                        <a:lumOff val="80000"/>
                      </a:schemeClr>
                    </a:solidFill>
                  </a:tcPr>
                </a:tc>
                <a:extLst>
                  <a:ext uri="{0D108BD9-81ED-4DB2-BD59-A6C34878D82A}">
                    <a16:rowId xmlns:a16="http://schemas.microsoft.com/office/drawing/2014/main" val="1983517870"/>
                  </a:ext>
                </a:extLst>
              </a:tr>
              <a:tr h="146477">
                <a:tc rowSpan="5">
                  <a:txBody>
                    <a:bodyPr/>
                    <a:lstStyle/>
                    <a:p>
                      <a:r>
                        <a:rPr lang="en-GB" sz="1200" dirty="0"/>
                        <a:t>Pickleball Courts</a:t>
                      </a:r>
                    </a:p>
                  </a:txBody>
                  <a:tcPr anchor="ctr"/>
                </a:tc>
                <a:tc>
                  <a:txBody>
                    <a:bodyPr/>
                    <a:lstStyle/>
                    <a:p>
                      <a:r>
                        <a:rPr lang="en-GB" sz="1200" b="1" dirty="0"/>
                        <a:t>Strongly Agree</a:t>
                      </a:r>
                    </a:p>
                  </a:txBody>
                  <a:tcPr>
                    <a:solidFill>
                      <a:srgbClr val="00B050"/>
                    </a:solidFill>
                  </a:tcPr>
                </a:tc>
                <a:tc>
                  <a:txBody>
                    <a:bodyPr/>
                    <a:lstStyle/>
                    <a:p>
                      <a:r>
                        <a:rPr lang="en-GB" sz="1200" b="1" dirty="0"/>
                        <a:t>31 (30.4%)</a:t>
                      </a:r>
                    </a:p>
                  </a:txBody>
                  <a:tcPr>
                    <a:solidFill>
                      <a:srgbClr val="00B050"/>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Agree</a:t>
                      </a:r>
                    </a:p>
                  </a:txBody>
                  <a:tcPr>
                    <a:solidFill>
                      <a:schemeClr val="accent3">
                        <a:lumMod val="20000"/>
                        <a:lumOff val="80000"/>
                      </a:schemeClr>
                    </a:solidFill>
                  </a:tcPr>
                </a:tc>
                <a:tc>
                  <a:txBody>
                    <a:bodyPr/>
                    <a:lstStyle/>
                    <a:p>
                      <a:r>
                        <a:rPr lang="en-GB" sz="1200" b="0" dirty="0"/>
                        <a:t>29 (28.4%)</a:t>
                      </a:r>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b="0" dirty="0"/>
                        <a:t>Neutral</a:t>
                      </a:r>
                    </a:p>
                  </a:txBody>
                  <a:tcPr>
                    <a:solidFill>
                      <a:srgbClr val="FFFFCC"/>
                    </a:solidFill>
                  </a:tcPr>
                </a:tc>
                <a:tc>
                  <a:txBody>
                    <a:bodyPr/>
                    <a:lstStyle/>
                    <a:p>
                      <a:r>
                        <a:rPr lang="en-GB" sz="1200" b="0" dirty="0"/>
                        <a:t>29 (28.4%)</a:t>
                      </a:r>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b="0" dirty="0"/>
                        <a:t>Disagree</a:t>
                      </a:r>
                    </a:p>
                  </a:txBody>
                  <a:tcPr>
                    <a:solidFill>
                      <a:schemeClr val="accent2">
                        <a:lumMod val="40000"/>
                        <a:lumOff val="60000"/>
                      </a:schemeClr>
                    </a:solidFill>
                  </a:tcPr>
                </a:tc>
                <a:tc>
                  <a:txBody>
                    <a:bodyPr/>
                    <a:lstStyle/>
                    <a:p>
                      <a:r>
                        <a:rPr lang="en-GB" sz="1200" b="0" dirty="0"/>
                        <a:t>1 (1%)</a:t>
                      </a:r>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b="0" dirty="0"/>
                        <a:t>Strongly Disagree</a:t>
                      </a:r>
                    </a:p>
                  </a:txBody>
                  <a:tcPr>
                    <a:solidFill>
                      <a:schemeClr val="accent2">
                        <a:lumMod val="20000"/>
                        <a:lumOff val="80000"/>
                      </a:schemeClr>
                    </a:solidFill>
                  </a:tcPr>
                </a:tc>
                <a:tc>
                  <a:txBody>
                    <a:bodyPr/>
                    <a:lstStyle/>
                    <a:p>
                      <a:r>
                        <a:rPr lang="en-GB" sz="1200" b="0" dirty="0"/>
                        <a:t>12 (11.8%)</a:t>
                      </a:r>
                    </a:p>
                  </a:txBody>
                  <a:tcPr>
                    <a:solidFill>
                      <a:schemeClr val="accent2">
                        <a:lumMod val="20000"/>
                        <a:lumOff val="80000"/>
                      </a:schemeClr>
                    </a:solidFill>
                  </a:tcPr>
                </a:tc>
                <a:extLst>
                  <a:ext uri="{0D108BD9-81ED-4DB2-BD59-A6C34878D82A}">
                    <a16:rowId xmlns:a16="http://schemas.microsoft.com/office/drawing/2014/main" val="2667125850"/>
                  </a:ext>
                </a:extLst>
              </a:tr>
              <a:tr h="0">
                <a:tc rowSpan="5">
                  <a:txBody>
                    <a:bodyPr/>
                    <a:lstStyle/>
                    <a:p>
                      <a:r>
                        <a:rPr lang="en-GB" sz="1200" dirty="0"/>
                        <a:t>Pump Track</a:t>
                      </a:r>
                    </a:p>
                  </a:txBody>
                  <a:tcPr anchor="ctr"/>
                </a:tc>
                <a:tc>
                  <a:txBody>
                    <a:bodyPr/>
                    <a:lstStyle/>
                    <a:p>
                      <a:r>
                        <a:rPr lang="en-GB" sz="1200" b="1" dirty="0"/>
                        <a:t>Strongly Agree</a:t>
                      </a:r>
                    </a:p>
                  </a:txBody>
                  <a:tcPr>
                    <a:solidFill>
                      <a:srgbClr val="00B050"/>
                    </a:solidFill>
                  </a:tcPr>
                </a:tc>
                <a:tc>
                  <a:txBody>
                    <a:bodyPr/>
                    <a:lstStyle/>
                    <a:p>
                      <a:r>
                        <a:rPr lang="en-GB" sz="1200" b="1" dirty="0"/>
                        <a:t>34 (35.8%)</a:t>
                      </a:r>
                    </a:p>
                  </a:txBody>
                  <a:tcPr>
                    <a:solidFill>
                      <a:srgbClr val="00B050"/>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Agree</a:t>
                      </a:r>
                    </a:p>
                  </a:txBody>
                  <a:tcPr>
                    <a:solidFill>
                      <a:schemeClr val="accent3">
                        <a:lumMod val="20000"/>
                        <a:lumOff val="80000"/>
                      </a:schemeClr>
                    </a:solidFill>
                  </a:tcPr>
                </a:tc>
                <a:tc>
                  <a:txBody>
                    <a:bodyPr/>
                    <a:lstStyle/>
                    <a:p>
                      <a:r>
                        <a:rPr lang="en-GB" sz="1200" b="0" dirty="0"/>
                        <a:t>26 (27.4%)</a:t>
                      </a:r>
                    </a:p>
                  </a:txBody>
                  <a:tcPr>
                    <a:solidFill>
                      <a:schemeClr val="accent3">
                        <a:lumMod val="20000"/>
                        <a:lumOff val="80000"/>
                      </a:schemeClr>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b="0" dirty="0"/>
                        <a:t>Neutral</a:t>
                      </a:r>
                    </a:p>
                  </a:txBody>
                  <a:tcPr>
                    <a:solidFill>
                      <a:srgbClr val="FFFFCC"/>
                    </a:solidFill>
                  </a:tcPr>
                </a:tc>
                <a:tc>
                  <a:txBody>
                    <a:bodyPr/>
                    <a:lstStyle/>
                    <a:p>
                      <a:r>
                        <a:rPr lang="en-GB" sz="1200" b="0" dirty="0"/>
                        <a:t>22 (23.2%)</a:t>
                      </a:r>
                    </a:p>
                  </a:txBody>
                  <a:tcPr>
                    <a:solidFill>
                      <a:srgbClr val="FFFFCC"/>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b="0" dirty="0"/>
                        <a:t>Disagree</a:t>
                      </a:r>
                    </a:p>
                  </a:txBody>
                  <a:tcPr>
                    <a:solidFill>
                      <a:schemeClr val="accent2">
                        <a:lumMod val="20000"/>
                        <a:lumOff val="80000"/>
                      </a:schemeClr>
                    </a:solidFill>
                  </a:tcPr>
                </a:tc>
                <a:tc>
                  <a:txBody>
                    <a:bodyPr/>
                    <a:lstStyle/>
                    <a:p>
                      <a:r>
                        <a:rPr lang="en-GB" sz="1200" b="0" dirty="0"/>
                        <a:t>3 (3.2%)</a:t>
                      </a:r>
                    </a:p>
                  </a:txBody>
                  <a:tcPr>
                    <a:solidFill>
                      <a:schemeClr val="accent2">
                        <a:lumMod val="20000"/>
                        <a:lumOff val="80000"/>
                      </a:schemeClr>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b="0" dirty="0"/>
                        <a:t>Strongly Disagree</a:t>
                      </a:r>
                    </a:p>
                  </a:txBody>
                  <a:tcPr>
                    <a:solidFill>
                      <a:schemeClr val="accent2">
                        <a:lumMod val="40000"/>
                        <a:lumOff val="60000"/>
                      </a:schemeClr>
                    </a:solidFill>
                  </a:tcPr>
                </a:tc>
                <a:tc>
                  <a:txBody>
                    <a:bodyPr/>
                    <a:lstStyle/>
                    <a:p>
                      <a:r>
                        <a:rPr lang="en-GB" sz="1200" b="0" dirty="0"/>
                        <a:t>10 (10.5%)</a:t>
                      </a:r>
                    </a:p>
                  </a:txBody>
                  <a:tcPr>
                    <a:solidFill>
                      <a:schemeClr val="accent2">
                        <a:lumMod val="40000"/>
                        <a:lumOff val="60000"/>
                      </a:schemeClr>
                    </a:solidFill>
                  </a:tcPr>
                </a:tc>
                <a:extLst>
                  <a:ext uri="{0D108BD9-81ED-4DB2-BD59-A6C34878D82A}">
                    <a16:rowId xmlns:a16="http://schemas.microsoft.com/office/drawing/2014/main" val="965614009"/>
                  </a:ext>
                </a:extLst>
              </a:tr>
            </a:tbl>
          </a:graphicData>
        </a:graphic>
      </p:graphicFrame>
    </p:spTree>
    <p:extLst>
      <p:ext uri="{BB962C8B-B14F-4D97-AF65-F5344CB8AC3E}">
        <p14:creationId xmlns:p14="http://schemas.microsoft.com/office/powerpoint/2010/main" val="3844523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5A55023E9AD24D9C378EBC281C0874" ma:contentTypeVersion="15" ma:contentTypeDescription="Create a new document." ma:contentTypeScope="" ma:versionID="fad2364758f7724727036a8b25108ff2">
  <xsd:schema xmlns:xsd="http://www.w3.org/2001/XMLSchema" xmlns:xs="http://www.w3.org/2001/XMLSchema" xmlns:p="http://schemas.microsoft.com/office/2006/metadata/properties" xmlns:ns2="9eea002c-9396-4e1c-90ba-81fd5c5bb57d" xmlns:ns3="7e618911-af4d-44ef-8a76-c69d29542036" targetNamespace="http://schemas.microsoft.com/office/2006/metadata/properties" ma:root="true" ma:fieldsID="597beaffedbe4e43c50b55bdf72ed036" ns2:_="" ns3:_="">
    <xsd:import namespace="9eea002c-9396-4e1c-90ba-81fd5c5bb57d"/>
    <xsd:import namespace="7e618911-af4d-44ef-8a76-c69d2954203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a002c-9396-4e1c-90ba-81fd5c5bb5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e8306dc-c898-4ddd-93ba-ebfdadd862e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618911-af4d-44ef-8a76-c69d2954203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70b59c-354c-4cd2-9235-82660625087c}" ma:internalName="TaxCatchAll" ma:showField="CatchAllData" ma:web="7e618911-af4d-44ef-8a76-c69d2954203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e618911-af4d-44ef-8a76-c69d29542036" xsi:nil="true"/>
    <lcf76f155ced4ddcb4097134ff3c332f xmlns="9eea002c-9396-4e1c-90ba-81fd5c5bb57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28A37C5-63D2-439A-8C41-5247B0478D8E}"/>
</file>

<file path=customXml/itemProps2.xml><?xml version="1.0" encoding="utf-8"?>
<ds:datastoreItem xmlns:ds="http://schemas.openxmlformats.org/officeDocument/2006/customXml" ds:itemID="{16DE0A1A-88D7-462D-BF1A-C50052F2CBF2}"/>
</file>

<file path=customXml/itemProps3.xml><?xml version="1.0" encoding="utf-8"?>
<ds:datastoreItem xmlns:ds="http://schemas.openxmlformats.org/officeDocument/2006/customXml" ds:itemID="{74A21754-6B20-4409-A464-E8D7ED3BE206}"/>
</file>

<file path=docProps/app.xml><?xml version="1.0" encoding="utf-8"?>
<Properties xmlns="http://schemas.openxmlformats.org/officeDocument/2006/extended-properties" xmlns:vt="http://schemas.openxmlformats.org/officeDocument/2006/docPropsVTypes">
  <TotalTime>1605</TotalTime>
  <Words>2697</Words>
  <Application>Microsoft Office PowerPoint</Application>
  <PresentationFormat>Widescreen</PresentationFormat>
  <Paragraphs>437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Aptos Display</vt:lpstr>
      <vt:lpstr>Arial</vt:lpstr>
      <vt:lpstr>Office Theme</vt:lpstr>
      <vt:lpstr>Sports Facilities Provision Survey  Normanston Park</vt:lpstr>
      <vt:lpstr>Normanston Park</vt:lpstr>
      <vt:lpstr>Normanston Park</vt:lpstr>
      <vt:lpstr>Normanston Park</vt:lpstr>
      <vt:lpstr>Normanston Park</vt:lpstr>
      <vt:lpstr>Normanston Park</vt:lpstr>
      <vt:lpstr>Normanston Park</vt:lpstr>
      <vt:lpstr>Normanston Park</vt:lpstr>
      <vt:lpstr>Normanston Park</vt:lpstr>
      <vt:lpstr>Normanston Park</vt:lpstr>
      <vt:lpstr>Normanston Park</vt:lpstr>
      <vt:lpstr>Normanston Park</vt:lpstr>
      <vt:lpstr>Normanston Park</vt:lpstr>
      <vt:lpstr>Normanston Park</vt:lpstr>
      <vt:lpstr>Normanston Park</vt:lpstr>
      <vt:lpstr>Normanston Park</vt:lpstr>
      <vt:lpstr>Normanston Park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Facilities Provision Survey</dc:title>
  <dc:creator>Michael Winter</dc:creator>
  <cp:lastModifiedBy>Michael Winter</cp:lastModifiedBy>
  <cp:revision>5</cp:revision>
  <dcterms:created xsi:type="dcterms:W3CDTF">2024-04-15T13:09:43Z</dcterms:created>
  <dcterms:modified xsi:type="dcterms:W3CDTF">2024-06-20T15:10:13Z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0x010100EB5A55023E9AD24D9C378EBC281C0874</vt:lpwstr>
  </property>
</Properties>
</file>