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8" r:id="rId7"/>
    <p:sldId id="263" r:id="rId8"/>
    <p:sldId id="264" r:id="rId9"/>
    <p:sldId id="271" r:id="rId10"/>
    <p:sldId id="266" r:id="rId11"/>
    <p:sldId id="269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7F15AA-46DC-4F33-88D0-AD1BF140B5F2}" v="17" dt="2024-06-19T09:37:11.3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22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Winter" userId="71351d92-19d1-435e-973d-581427284b12" providerId="ADAL" clId="{FC7F15AA-46DC-4F33-88D0-AD1BF140B5F2}"/>
    <pc:docChg chg="undo custSel modSld">
      <pc:chgData name="Michael Winter" userId="71351d92-19d1-435e-973d-581427284b12" providerId="ADAL" clId="{FC7F15AA-46DC-4F33-88D0-AD1BF140B5F2}" dt="2024-06-19T09:44:05.637" v="2125" actId="20577"/>
      <pc:docMkLst>
        <pc:docMk/>
      </pc:docMkLst>
      <pc:sldChg chg="modSp mod">
        <pc:chgData name="Michael Winter" userId="71351d92-19d1-435e-973d-581427284b12" providerId="ADAL" clId="{FC7F15AA-46DC-4F33-88D0-AD1BF140B5F2}" dt="2024-06-18T15:12:20.161" v="15" actId="20577"/>
        <pc:sldMkLst>
          <pc:docMk/>
          <pc:sldMk cId="755266462" sldId="256"/>
        </pc:sldMkLst>
        <pc:spChg chg="mod">
          <ac:chgData name="Michael Winter" userId="71351d92-19d1-435e-973d-581427284b12" providerId="ADAL" clId="{FC7F15AA-46DC-4F33-88D0-AD1BF140B5F2}" dt="2024-06-18T15:12:20.161" v="15" actId="20577"/>
          <ac:spMkLst>
            <pc:docMk/>
            <pc:sldMk cId="755266462" sldId="256"/>
            <ac:spMk id="2" creationId="{167C2484-5650-BC15-8A6B-DD4F97F0D2C9}"/>
          </ac:spMkLst>
        </pc:spChg>
      </pc:sldChg>
      <pc:sldChg chg="modSp mod">
        <pc:chgData name="Michael Winter" userId="71351d92-19d1-435e-973d-581427284b12" providerId="ADAL" clId="{FC7F15AA-46DC-4F33-88D0-AD1BF140B5F2}" dt="2024-06-18T15:16:50.468" v="267" actId="20577"/>
        <pc:sldMkLst>
          <pc:docMk/>
          <pc:sldMk cId="1481428112" sldId="259"/>
        </pc:sldMkLst>
        <pc:spChg chg="mod">
          <ac:chgData name="Michael Winter" userId="71351d92-19d1-435e-973d-581427284b12" providerId="ADAL" clId="{FC7F15AA-46DC-4F33-88D0-AD1BF140B5F2}" dt="2024-06-18T15:12:28.286" v="36" actId="20577"/>
          <ac:spMkLst>
            <pc:docMk/>
            <pc:sldMk cId="1481428112" sldId="259"/>
            <ac:spMk id="2" creationId="{B2D840B4-836E-C6B7-3BFA-36F9237B64FD}"/>
          </ac:spMkLst>
        </pc:spChg>
        <pc:spChg chg="mod">
          <ac:chgData name="Michael Winter" userId="71351d92-19d1-435e-973d-581427284b12" providerId="ADAL" clId="{FC7F15AA-46DC-4F33-88D0-AD1BF140B5F2}" dt="2024-06-18T15:16:50.468" v="267" actId="20577"/>
          <ac:spMkLst>
            <pc:docMk/>
            <pc:sldMk cId="1481428112" sldId="259"/>
            <ac:spMk id="3" creationId="{E13AE403-27A3-F2EB-E46E-FAD88FC66761}"/>
          </ac:spMkLst>
        </pc:spChg>
      </pc:sldChg>
      <pc:sldChg chg="addSp delSp modSp mod">
        <pc:chgData name="Michael Winter" userId="71351d92-19d1-435e-973d-581427284b12" providerId="ADAL" clId="{FC7F15AA-46DC-4F33-88D0-AD1BF140B5F2}" dt="2024-06-18T15:25:14.134" v="442" actId="1038"/>
        <pc:sldMkLst>
          <pc:docMk/>
          <pc:sldMk cId="1179968749" sldId="260"/>
        </pc:sldMkLst>
        <pc:spChg chg="mod">
          <ac:chgData name="Michael Winter" userId="71351d92-19d1-435e-973d-581427284b12" providerId="ADAL" clId="{FC7F15AA-46DC-4F33-88D0-AD1BF140B5F2}" dt="2024-06-18T15:19:40.319" v="334" actId="20577"/>
          <ac:spMkLst>
            <pc:docMk/>
            <pc:sldMk cId="1179968749" sldId="260"/>
            <ac:spMk id="2" creationId="{B2D840B4-836E-C6B7-3BFA-36F9237B64FD}"/>
          </ac:spMkLst>
        </pc:spChg>
        <pc:spChg chg="mod">
          <ac:chgData name="Michael Winter" userId="71351d92-19d1-435e-973d-581427284b12" providerId="ADAL" clId="{FC7F15AA-46DC-4F33-88D0-AD1BF140B5F2}" dt="2024-06-18T15:22:24.006" v="387" actId="20577"/>
          <ac:spMkLst>
            <pc:docMk/>
            <pc:sldMk cId="1179968749" sldId="260"/>
            <ac:spMk id="3" creationId="{E13AE403-27A3-F2EB-E46E-FAD88FC66761}"/>
          </ac:spMkLst>
        </pc:spChg>
        <pc:spChg chg="mod">
          <ac:chgData name="Michael Winter" userId="71351d92-19d1-435e-973d-581427284b12" providerId="ADAL" clId="{FC7F15AA-46DC-4F33-88D0-AD1BF140B5F2}" dt="2024-06-18T15:20:02.362" v="371" actId="1036"/>
          <ac:spMkLst>
            <pc:docMk/>
            <pc:sldMk cId="1179968749" sldId="260"/>
            <ac:spMk id="9" creationId="{B3B8FAC3-CDFB-007E-D1B1-9D03BF170693}"/>
          </ac:spMkLst>
        </pc:spChg>
        <pc:picChg chg="del">
          <ac:chgData name="Michael Winter" userId="71351d92-19d1-435e-973d-581427284b12" providerId="ADAL" clId="{FC7F15AA-46DC-4F33-88D0-AD1BF140B5F2}" dt="2024-06-18T15:24:11.326" v="388" actId="478"/>
          <ac:picMkLst>
            <pc:docMk/>
            <pc:sldMk cId="1179968749" sldId="260"/>
            <ac:picMk id="5" creationId="{C3ECDD9C-4673-43FE-0E75-9FC25A926CD8}"/>
          </ac:picMkLst>
        </pc:picChg>
        <pc:picChg chg="del">
          <ac:chgData name="Michael Winter" userId="71351d92-19d1-435e-973d-581427284b12" providerId="ADAL" clId="{FC7F15AA-46DC-4F33-88D0-AD1BF140B5F2}" dt="2024-06-18T15:24:12.071" v="389" actId="478"/>
          <ac:picMkLst>
            <pc:docMk/>
            <pc:sldMk cId="1179968749" sldId="260"/>
            <ac:picMk id="6" creationId="{7DDD871B-545B-951A-3648-BD85E3CF5E71}"/>
          </ac:picMkLst>
        </pc:picChg>
        <pc:picChg chg="add mod modCrop">
          <ac:chgData name="Michael Winter" userId="71351d92-19d1-435e-973d-581427284b12" providerId="ADAL" clId="{FC7F15AA-46DC-4F33-88D0-AD1BF140B5F2}" dt="2024-06-18T15:25:14.134" v="442" actId="1038"/>
          <ac:picMkLst>
            <pc:docMk/>
            <pc:sldMk cId="1179968749" sldId="260"/>
            <ac:picMk id="7" creationId="{9D2A58C7-6401-AA31-426F-5525FC0CDF94}"/>
          </ac:picMkLst>
        </pc:picChg>
        <pc:picChg chg="add mod modCrop">
          <ac:chgData name="Michael Winter" userId="71351d92-19d1-435e-973d-581427284b12" providerId="ADAL" clId="{FC7F15AA-46DC-4F33-88D0-AD1BF140B5F2}" dt="2024-06-18T15:25:14.134" v="442" actId="1038"/>
          <ac:picMkLst>
            <pc:docMk/>
            <pc:sldMk cId="1179968749" sldId="260"/>
            <ac:picMk id="8" creationId="{169D74BB-844E-16A7-CC11-EB452125B5D9}"/>
          </ac:picMkLst>
        </pc:picChg>
        <pc:picChg chg="add mod modCrop">
          <ac:chgData name="Michael Winter" userId="71351d92-19d1-435e-973d-581427284b12" providerId="ADAL" clId="{FC7F15AA-46DC-4F33-88D0-AD1BF140B5F2}" dt="2024-06-18T15:25:14.134" v="442" actId="1038"/>
          <ac:picMkLst>
            <pc:docMk/>
            <pc:sldMk cId="1179968749" sldId="260"/>
            <ac:picMk id="10" creationId="{BEA8883C-8F33-66FB-5956-1A497A5B9A80}"/>
          </ac:picMkLst>
        </pc:picChg>
      </pc:sldChg>
      <pc:sldChg chg="addSp delSp modSp mod">
        <pc:chgData name="Michael Winter" userId="71351d92-19d1-435e-973d-581427284b12" providerId="ADAL" clId="{FC7F15AA-46DC-4F33-88D0-AD1BF140B5F2}" dt="2024-06-18T15:29:44.452" v="620" actId="113"/>
        <pc:sldMkLst>
          <pc:docMk/>
          <pc:sldMk cId="125404060" sldId="261"/>
        </pc:sldMkLst>
        <pc:spChg chg="mod">
          <ac:chgData name="Michael Winter" userId="71351d92-19d1-435e-973d-581427284b12" providerId="ADAL" clId="{FC7F15AA-46DC-4F33-88D0-AD1BF140B5F2}" dt="2024-06-18T15:25:22.343" v="458" actId="20577"/>
          <ac:spMkLst>
            <pc:docMk/>
            <pc:sldMk cId="125404060" sldId="261"/>
            <ac:spMk id="2" creationId="{B2D840B4-836E-C6B7-3BFA-36F9237B64FD}"/>
          </ac:spMkLst>
        </pc:spChg>
        <pc:spChg chg="mod">
          <ac:chgData name="Michael Winter" userId="71351d92-19d1-435e-973d-581427284b12" providerId="ADAL" clId="{FC7F15AA-46DC-4F33-88D0-AD1BF140B5F2}" dt="2024-06-18T15:25:34.879" v="475" actId="14100"/>
          <ac:spMkLst>
            <pc:docMk/>
            <pc:sldMk cId="125404060" sldId="261"/>
            <ac:spMk id="4" creationId="{42B36501-1D27-52F7-478F-43144D5FC6E9}"/>
          </ac:spMkLst>
        </pc:spChg>
        <pc:spChg chg="mod">
          <ac:chgData name="Michael Winter" userId="71351d92-19d1-435e-973d-581427284b12" providerId="ADAL" clId="{FC7F15AA-46DC-4F33-88D0-AD1BF140B5F2}" dt="2024-06-18T15:27:52.267" v="580" actId="14100"/>
          <ac:spMkLst>
            <pc:docMk/>
            <pc:sldMk cId="125404060" sldId="261"/>
            <ac:spMk id="6" creationId="{8FAE3750-9664-A683-09DE-579534E4E22D}"/>
          </ac:spMkLst>
        </pc:spChg>
        <pc:spChg chg="mod">
          <ac:chgData name="Michael Winter" userId="71351d92-19d1-435e-973d-581427284b12" providerId="ADAL" clId="{FC7F15AA-46DC-4F33-88D0-AD1BF140B5F2}" dt="2024-06-18T15:29:40.685" v="619" actId="20577"/>
          <ac:spMkLst>
            <pc:docMk/>
            <pc:sldMk cId="125404060" sldId="261"/>
            <ac:spMk id="16" creationId="{254C966D-251E-E4EC-1CFD-5595DEDE2A7E}"/>
          </ac:spMkLst>
        </pc:spChg>
        <pc:spChg chg="mod">
          <ac:chgData name="Michael Winter" userId="71351d92-19d1-435e-973d-581427284b12" providerId="ADAL" clId="{FC7F15AA-46DC-4F33-88D0-AD1BF140B5F2}" dt="2024-06-18T15:29:44.452" v="620" actId="113"/>
          <ac:spMkLst>
            <pc:docMk/>
            <pc:sldMk cId="125404060" sldId="261"/>
            <ac:spMk id="17" creationId="{B361A49E-1284-EC64-C6C9-129D22497940}"/>
          </ac:spMkLst>
        </pc:spChg>
        <pc:picChg chg="add mod modCrop">
          <ac:chgData name="Michael Winter" userId="71351d92-19d1-435e-973d-581427284b12" providerId="ADAL" clId="{FC7F15AA-46DC-4F33-88D0-AD1BF140B5F2}" dt="2024-06-18T15:27:04.747" v="535" actId="732"/>
          <ac:picMkLst>
            <pc:docMk/>
            <pc:sldMk cId="125404060" sldId="261"/>
            <ac:picMk id="5" creationId="{F13E315D-AA8C-E39D-AE4B-C3E583A42D25}"/>
          </ac:picMkLst>
        </pc:picChg>
        <pc:picChg chg="add mod modCrop">
          <ac:chgData name="Michael Winter" userId="71351d92-19d1-435e-973d-581427284b12" providerId="ADAL" clId="{FC7F15AA-46DC-4F33-88D0-AD1BF140B5F2}" dt="2024-06-18T15:27:08.103" v="536" actId="1076"/>
          <ac:picMkLst>
            <pc:docMk/>
            <pc:sldMk cId="125404060" sldId="261"/>
            <ac:picMk id="7" creationId="{0418A3FD-5570-5A67-983D-840D1C19BE30}"/>
          </ac:picMkLst>
        </pc:picChg>
        <pc:picChg chg="del">
          <ac:chgData name="Michael Winter" userId="71351d92-19d1-435e-973d-581427284b12" providerId="ADAL" clId="{FC7F15AA-46DC-4F33-88D0-AD1BF140B5F2}" dt="2024-06-18T15:26:12.804" v="526" actId="478"/>
          <ac:picMkLst>
            <pc:docMk/>
            <pc:sldMk cId="125404060" sldId="261"/>
            <ac:picMk id="8" creationId="{DC778854-67FD-1209-BEEC-C44E8956AF21}"/>
          </ac:picMkLst>
        </pc:picChg>
        <pc:picChg chg="del">
          <ac:chgData name="Michael Winter" userId="71351d92-19d1-435e-973d-581427284b12" providerId="ADAL" clId="{FC7F15AA-46DC-4F33-88D0-AD1BF140B5F2}" dt="2024-06-18T15:26:12.031" v="525" actId="478"/>
          <ac:picMkLst>
            <pc:docMk/>
            <pc:sldMk cId="125404060" sldId="261"/>
            <ac:picMk id="9" creationId="{47861036-8FAE-204C-659E-DB2657EA6B86}"/>
          </ac:picMkLst>
        </pc:picChg>
        <pc:picChg chg="del">
          <ac:chgData name="Michael Winter" userId="71351d92-19d1-435e-973d-581427284b12" providerId="ADAL" clId="{FC7F15AA-46DC-4F33-88D0-AD1BF140B5F2}" dt="2024-06-18T15:26:11.321" v="524" actId="478"/>
          <ac:picMkLst>
            <pc:docMk/>
            <pc:sldMk cId="125404060" sldId="261"/>
            <ac:picMk id="10" creationId="{EB75CA97-858F-F6E8-81CC-0AF537669B4F}"/>
          </ac:picMkLst>
        </pc:picChg>
        <pc:picChg chg="add mod modCrop">
          <ac:chgData name="Michael Winter" userId="71351d92-19d1-435e-973d-581427284b12" providerId="ADAL" clId="{FC7F15AA-46DC-4F33-88D0-AD1BF140B5F2}" dt="2024-06-18T15:27:15.187" v="537" actId="1076"/>
          <ac:picMkLst>
            <pc:docMk/>
            <pc:sldMk cId="125404060" sldId="261"/>
            <ac:picMk id="11" creationId="{6A48843B-3085-BE61-3C51-B983824C0CCC}"/>
          </ac:picMkLst>
        </pc:picChg>
        <pc:picChg chg="del">
          <ac:chgData name="Michael Winter" userId="71351d92-19d1-435e-973d-581427284b12" providerId="ADAL" clId="{FC7F15AA-46DC-4F33-88D0-AD1BF140B5F2}" dt="2024-06-18T15:28:31.299" v="581" actId="478"/>
          <ac:picMkLst>
            <pc:docMk/>
            <pc:sldMk cId="125404060" sldId="261"/>
            <ac:picMk id="13" creationId="{BD64B7D7-BB33-0727-9DA1-03E28933F2B6}"/>
          </ac:picMkLst>
        </pc:picChg>
        <pc:picChg chg="del">
          <ac:chgData name="Michael Winter" userId="71351d92-19d1-435e-973d-581427284b12" providerId="ADAL" clId="{FC7F15AA-46DC-4F33-88D0-AD1BF140B5F2}" dt="2024-06-18T15:28:32.146" v="582" actId="478"/>
          <ac:picMkLst>
            <pc:docMk/>
            <pc:sldMk cId="125404060" sldId="261"/>
            <ac:picMk id="14" creationId="{4D66F6FC-248B-127E-EC71-2429ED1B3255}"/>
          </ac:picMkLst>
        </pc:picChg>
        <pc:picChg chg="add mod modCrop">
          <ac:chgData name="Michael Winter" userId="71351d92-19d1-435e-973d-581427284b12" providerId="ADAL" clId="{FC7F15AA-46DC-4F33-88D0-AD1BF140B5F2}" dt="2024-06-18T15:29:02.913" v="590" actId="732"/>
          <ac:picMkLst>
            <pc:docMk/>
            <pc:sldMk cId="125404060" sldId="261"/>
            <ac:picMk id="15" creationId="{EF94A8C2-53BB-DE2A-307B-CD04D8FB67A2}"/>
          </ac:picMkLst>
        </pc:picChg>
        <pc:picChg chg="add mod modCrop">
          <ac:chgData name="Michael Winter" userId="71351d92-19d1-435e-973d-581427284b12" providerId="ADAL" clId="{FC7F15AA-46DC-4F33-88D0-AD1BF140B5F2}" dt="2024-06-18T15:29:07.085" v="591" actId="1076"/>
          <ac:picMkLst>
            <pc:docMk/>
            <pc:sldMk cId="125404060" sldId="261"/>
            <ac:picMk id="18" creationId="{FC6D2E1C-7965-6937-69B8-D0F5CFDF21EE}"/>
          </ac:picMkLst>
        </pc:picChg>
      </pc:sldChg>
      <pc:sldChg chg="addSp delSp modSp mod">
        <pc:chgData name="Michael Winter" userId="71351d92-19d1-435e-973d-581427284b12" providerId="ADAL" clId="{FC7F15AA-46DC-4F33-88D0-AD1BF140B5F2}" dt="2024-06-18T15:32:12.828" v="726" actId="20577"/>
        <pc:sldMkLst>
          <pc:docMk/>
          <pc:sldMk cId="2420186555" sldId="262"/>
        </pc:sldMkLst>
        <pc:spChg chg="mod">
          <ac:chgData name="Michael Winter" userId="71351d92-19d1-435e-973d-581427284b12" providerId="ADAL" clId="{FC7F15AA-46DC-4F33-88D0-AD1BF140B5F2}" dt="2024-06-18T15:29:59.371" v="636" actId="20577"/>
          <ac:spMkLst>
            <pc:docMk/>
            <pc:sldMk cId="2420186555" sldId="262"/>
            <ac:spMk id="2" creationId="{B2D840B4-836E-C6B7-3BFA-36F9237B64FD}"/>
          </ac:spMkLst>
        </pc:spChg>
        <pc:spChg chg="mod">
          <ac:chgData name="Michael Winter" userId="71351d92-19d1-435e-973d-581427284b12" providerId="ADAL" clId="{FC7F15AA-46DC-4F33-88D0-AD1BF140B5F2}" dt="2024-06-18T15:30:14.645" v="654" actId="14100"/>
          <ac:spMkLst>
            <pc:docMk/>
            <pc:sldMk cId="2420186555" sldId="262"/>
            <ac:spMk id="4" creationId="{42B36501-1D27-52F7-478F-43144D5FC6E9}"/>
          </ac:spMkLst>
        </pc:spChg>
        <pc:spChg chg="mod">
          <ac:chgData name="Michael Winter" userId="71351d92-19d1-435e-973d-581427284b12" providerId="ADAL" clId="{FC7F15AA-46DC-4F33-88D0-AD1BF140B5F2}" dt="2024-06-18T15:32:12.828" v="726" actId="20577"/>
          <ac:spMkLst>
            <pc:docMk/>
            <pc:sldMk cId="2420186555" sldId="262"/>
            <ac:spMk id="17" creationId="{B361A49E-1284-EC64-C6C9-129D22497940}"/>
          </ac:spMkLst>
        </pc:spChg>
        <pc:picChg chg="del mod">
          <ac:chgData name="Michael Winter" userId="71351d92-19d1-435e-973d-581427284b12" providerId="ADAL" clId="{FC7F15AA-46DC-4F33-88D0-AD1BF140B5F2}" dt="2024-06-18T15:30:22.897" v="657" actId="478"/>
          <ac:picMkLst>
            <pc:docMk/>
            <pc:sldMk cId="2420186555" sldId="262"/>
            <ac:picMk id="5" creationId="{B0277D4A-6436-3DB4-DD22-214F381E924C}"/>
          </ac:picMkLst>
        </pc:picChg>
        <pc:picChg chg="del mod">
          <ac:chgData name="Michael Winter" userId="71351d92-19d1-435e-973d-581427284b12" providerId="ADAL" clId="{FC7F15AA-46DC-4F33-88D0-AD1BF140B5F2}" dt="2024-06-18T15:30:22.281" v="656" actId="478"/>
          <ac:picMkLst>
            <pc:docMk/>
            <pc:sldMk cId="2420186555" sldId="262"/>
            <ac:picMk id="6" creationId="{0102865E-7D11-EBC2-4459-D4D6DF483FF2}"/>
          </ac:picMkLst>
        </pc:picChg>
        <pc:picChg chg="add mod modCrop">
          <ac:chgData name="Michael Winter" userId="71351d92-19d1-435e-973d-581427284b12" providerId="ADAL" clId="{FC7F15AA-46DC-4F33-88D0-AD1BF140B5F2}" dt="2024-06-18T15:31:20.617" v="666" actId="1076"/>
          <ac:picMkLst>
            <pc:docMk/>
            <pc:sldMk cId="2420186555" sldId="262"/>
            <ac:picMk id="7" creationId="{C7360D3C-92C7-9790-2AAE-1C7E7315ABB4}"/>
          </ac:picMkLst>
        </pc:picChg>
        <pc:picChg chg="add mod modCrop">
          <ac:chgData name="Michael Winter" userId="71351d92-19d1-435e-973d-581427284b12" providerId="ADAL" clId="{FC7F15AA-46DC-4F33-88D0-AD1BF140B5F2}" dt="2024-06-18T15:31:10.893" v="664" actId="732"/>
          <ac:picMkLst>
            <pc:docMk/>
            <pc:sldMk cId="2420186555" sldId="262"/>
            <ac:picMk id="8" creationId="{2F3018B8-4916-B53A-2B31-96E290FFB423}"/>
          </ac:picMkLst>
        </pc:picChg>
      </pc:sldChg>
      <pc:sldChg chg="modSp mod">
        <pc:chgData name="Michael Winter" userId="71351d92-19d1-435e-973d-581427284b12" providerId="ADAL" clId="{FC7F15AA-46DC-4F33-88D0-AD1BF140B5F2}" dt="2024-06-18T15:43:07.330" v="1085" actId="20577"/>
        <pc:sldMkLst>
          <pc:docMk/>
          <pc:sldMk cId="273814446" sldId="263"/>
        </pc:sldMkLst>
        <pc:spChg chg="mod">
          <ac:chgData name="Michael Winter" userId="71351d92-19d1-435e-973d-581427284b12" providerId="ADAL" clId="{FC7F15AA-46DC-4F33-88D0-AD1BF140B5F2}" dt="2024-06-18T15:35:25.441" v="865" actId="20577"/>
          <ac:spMkLst>
            <pc:docMk/>
            <pc:sldMk cId="273814446" sldId="263"/>
            <ac:spMk id="2" creationId="{B2D840B4-836E-C6B7-3BFA-36F9237B64FD}"/>
          </ac:spMkLst>
        </pc:spChg>
        <pc:spChg chg="mod">
          <ac:chgData name="Michael Winter" userId="71351d92-19d1-435e-973d-581427284b12" providerId="ADAL" clId="{FC7F15AA-46DC-4F33-88D0-AD1BF140B5F2}" dt="2024-06-18T15:43:07.330" v="1085" actId="20577"/>
          <ac:spMkLst>
            <pc:docMk/>
            <pc:sldMk cId="273814446" sldId="263"/>
            <ac:spMk id="16" creationId="{254C966D-251E-E4EC-1CFD-5595DEDE2A7E}"/>
          </ac:spMkLst>
        </pc:spChg>
        <pc:graphicFrameChg chg="modGraphic">
          <ac:chgData name="Michael Winter" userId="71351d92-19d1-435e-973d-581427284b12" providerId="ADAL" clId="{FC7F15AA-46DC-4F33-88D0-AD1BF140B5F2}" dt="2024-06-18T15:42:34.662" v="1017" actId="20577"/>
          <ac:graphicFrameMkLst>
            <pc:docMk/>
            <pc:sldMk cId="273814446" sldId="263"/>
            <ac:graphicFrameMk id="3" creationId="{54E2E324-4079-C10E-10A0-F5A4FF793149}"/>
          </ac:graphicFrameMkLst>
        </pc:graphicFrameChg>
      </pc:sldChg>
      <pc:sldChg chg="addSp delSp modSp mod">
        <pc:chgData name="Michael Winter" userId="71351d92-19d1-435e-973d-581427284b12" providerId="ADAL" clId="{FC7F15AA-46DC-4F33-88D0-AD1BF140B5F2}" dt="2024-06-18T15:52:01.180" v="1336" actId="207"/>
        <pc:sldMkLst>
          <pc:docMk/>
          <pc:sldMk cId="3844523734" sldId="264"/>
        </pc:sldMkLst>
        <pc:spChg chg="mod">
          <ac:chgData name="Michael Winter" userId="71351d92-19d1-435e-973d-581427284b12" providerId="ADAL" clId="{FC7F15AA-46DC-4F33-88D0-AD1BF140B5F2}" dt="2024-06-18T15:44:40.929" v="1114" actId="1076"/>
          <ac:spMkLst>
            <pc:docMk/>
            <pc:sldMk cId="3844523734" sldId="264"/>
            <ac:spMk id="2" creationId="{B2D840B4-836E-C6B7-3BFA-36F9237B64FD}"/>
          </ac:spMkLst>
        </pc:spChg>
        <pc:spChg chg="mod">
          <ac:chgData name="Michael Winter" userId="71351d92-19d1-435e-973d-581427284b12" providerId="ADAL" clId="{FC7F15AA-46DC-4F33-88D0-AD1BF140B5F2}" dt="2024-06-18T15:44:38.449" v="1113" actId="1076"/>
          <ac:spMkLst>
            <pc:docMk/>
            <pc:sldMk cId="3844523734" sldId="264"/>
            <ac:spMk id="4" creationId="{42B36501-1D27-52F7-478F-43144D5FC6E9}"/>
          </ac:spMkLst>
        </pc:spChg>
        <pc:spChg chg="mod">
          <ac:chgData name="Michael Winter" userId="71351d92-19d1-435e-973d-581427284b12" providerId="ADAL" clId="{FC7F15AA-46DC-4F33-88D0-AD1BF140B5F2}" dt="2024-06-18T15:44:33.228" v="1112" actId="1076"/>
          <ac:spMkLst>
            <pc:docMk/>
            <pc:sldMk cId="3844523734" sldId="264"/>
            <ac:spMk id="16" creationId="{254C966D-251E-E4EC-1CFD-5595DEDE2A7E}"/>
          </ac:spMkLst>
        </pc:spChg>
        <pc:graphicFrameChg chg="add del mod">
          <ac:chgData name="Michael Winter" userId="71351d92-19d1-435e-973d-581427284b12" providerId="ADAL" clId="{FC7F15AA-46DC-4F33-88D0-AD1BF140B5F2}" dt="2024-06-18T15:44:13.600" v="1108" actId="478"/>
          <ac:graphicFrameMkLst>
            <pc:docMk/>
            <pc:sldMk cId="3844523734" sldId="264"/>
            <ac:graphicFrameMk id="3" creationId="{57BDC3A7-4E44-F821-2DB5-7935ADC30568}"/>
          </ac:graphicFrameMkLst>
        </pc:graphicFrameChg>
        <pc:graphicFrameChg chg="add mod modGraphic">
          <ac:chgData name="Michael Winter" userId="71351d92-19d1-435e-973d-581427284b12" providerId="ADAL" clId="{FC7F15AA-46DC-4F33-88D0-AD1BF140B5F2}" dt="2024-06-18T15:52:01.180" v="1336" actId="207"/>
          <ac:graphicFrameMkLst>
            <pc:docMk/>
            <pc:sldMk cId="3844523734" sldId="264"/>
            <ac:graphicFrameMk id="5" creationId="{3666E2C6-FDFF-8FAF-70FE-F11A2DD10C28}"/>
          </ac:graphicFrameMkLst>
        </pc:graphicFrameChg>
        <pc:graphicFrameChg chg="mod modGraphic">
          <ac:chgData name="Michael Winter" userId="71351d92-19d1-435e-973d-581427284b12" providerId="ADAL" clId="{FC7F15AA-46DC-4F33-88D0-AD1BF140B5F2}" dt="2024-06-18T15:51:33.868" v="1330" actId="207"/>
          <ac:graphicFrameMkLst>
            <pc:docMk/>
            <pc:sldMk cId="3844523734" sldId="264"/>
            <ac:graphicFrameMk id="9" creationId="{799E860C-68A8-EFAE-5F53-FE584D25A4DD}"/>
          </ac:graphicFrameMkLst>
        </pc:graphicFrameChg>
      </pc:sldChg>
      <pc:sldChg chg="addSp delSp modSp mod">
        <pc:chgData name="Michael Winter" userId="71351d92-19d1-435e-973d-581427284b12" providerId="ADAL" clId="{FC7F15AA-46DC-4F33-88D0-AD1BF140B5F2}" dt="2024-06-19T09:38:49.418" v="2027" actId="1076"/>
        <pc:sldMkLst>
          <pc:docMk/>
          <pc:sldMk cId="1831437578" sldId="266"/>
        </pc:sldMkLst>
        <pc:spChg chg="mod">
          <ac:chgData name="Michael Winter" userId="71351d92-19d1-435e-973d-581427284b12" providerId="ADAL" clId="{FC7F15AA-46DC-4F33-88D0-AD1BF140B5F2}" dt="2024-06-19T08:51:56.261" v="1607" actId="20577"/>
          <ac:spMkLst>
            <pc:docMk/>
            <pc:sldMk cId="1831437578" sldId="266"/>
            <ac:spMk id="2" creationId="{B2D840B4-836E-C6B7-3BFA-36F9237B64FD}"/>
          </ac:spMkLst>
        </pc:spChg>
        <pc:spChg chg="del">
          <ac:chgData name="Michael Winter" userId="71351d92-19d1-435e-973d-581427284b12" providerId="ADAL" clId="{FC7F15AA-46DC-4F33-88D0-AD1BF140B5F2}" dt="2024-06-19T08:52:11.040" v="1611" actId="478"/>
          <ac:spMkLst>
            <pc:docMk/>
            <pc:sldMk cId="1831437578" sldId="266"/>
            <ac:spMk id="3" creationId="{B0F2D5A8-9F79-EEB0-3378-3920DF254978}"/>
          </ac:spMkLst>
        </pc:spChg>
        <pc:spChg chg="mod">
          <ac:chgData name="Michael Winter" userId="71351d92-19d1-435e-973d-581427284b12" providerId="ADAL" clId="{FC7F15AA-46DC-4F33-88D0-AD1BF140B5F2}" dt="2024-06-19T09:18:54.380" v="1879" actId="1076"/>
          <ac:spMkLst>
            <pc:docMk/>
            <pc:sldMk cId="1831437578" sldId="266"/>
            <ac:spMk id="4" creationId="{42B36501-1D27-52F7-478F-43144D5FC6E9}"/>
          </ac:spMkLst>
        </pc:spChg>
        <pc:spChg chg="del">
          <ac:chgData name="Michael Winter" userId="71351d92-19d1-435e-973d-581427284b12" providerId="ADAL" clId="{FC7F15AA-46DC-4F33-88D0-AD1BF140B5F2}" dt="2024-06-19T08:52:14.475" v="1612" actId="478"/>
          <ac:spMkLst>
            <pc:docMk/>
            <pc:sldMk cId="1831437578" sldId="266"/>
            <ac:spMk id="5" creationId="{EF21349E-5D02-91EE-9938-DAB416CDC620}"/>
          </ac:spMkLst>
        </pc:spChg>
        <pc:spChg chg="add mod">
          <ac:chgData name="Michael Winter" userId="71351d92-19d1-435e-973d-581427284b12" providerId="ADAL" clId="{FC7F15AA-46DC-4F33-88D0-AD1BF140B5F2}" dt="2024-06-19T09:18:45.647" v="1878" actId="20577"/>
          <ac:spMkLst>
            <pc:docMk/>
            <pc:sldMk cId="1831437578" sldId="266"/>
            <ac:spMk id="6" creationId="{48536AFB-1785-EC5A-8ACE-A0AE6EA418FD}"/>
          </ac:spMkLst>
        </pc:spChg>
        <pc:spChg chg="mod">
          <ac:chgData name="Michael Winter" userId="71351d92-19d1-435e-973d-581427284b12" providerId="ADAL" clId="{FC7F15AA-46DC-4F33-88D0-AD1BF140B5F2}" dt="2024-06-19T09:38:30.264" v="2018" actId="1076"/>
          <ac:spMkLst>
            <pc:docMk/>
            <pc:sldMk cId="1831437578" sldId="266"/>
            <ac:spMk id="7" creationId="{A1EFBB63-94FE-F56B-D71D-CF7FA06578CD}"/>
          </ac:spMkLst>
        </pc:spChg>
        <pc:spChg chg="mod">
          <ac:chgData name="Michael Winter" userId="71351d92-19d1-435e-973d-581427284b12" providerId="ADAL" clId="{FC7F15AA-46DC-4F33-88D0-AD1BF140B5F2}" dt="2024-06-19T09:19:17.002" v="1887" actId="20577"/>
          <ac:spMkLst>
            <pc:docMk/>
            <pc:sldMk cId="1831437578" sldId="266"/>
            <ac:spMk id="8" creationId="{CB46CCFB-9C32-5073-5D0A-76B05E1A7526}"/>
          </ac:spMkLst>
        </pc:spChg>
        <pc:spChg chg="add mod">
          <ac:chgData name="Michael Winter" userId="71351d92-19d1-435e-973d-581427284b12" providerId="ADAL" clId="{FC7F15AA-46DC-4F33-88D0-AD1BF140B5F2}" dt="2024-06-19T09:38:47.499" v="2026" actId="1076"/>
          <ac:spMkLst>
            <pc:docMk/>
            <pc:sldMk cId="1831437578" sldId="266"/>
            <ac:spMk id="9" creationId="{BFAC1629-B8E4-5627-2FA7-585A393DD035}"/>
          </ac:spMkLst>
        </pc:spChg>
        <pc:spChg chg="del">
          <ac:chgData name="Michael Winter" userId="71351d92-19d1-435e-973d-581427284b12" providerId="ADAL" clId="{FC7F15AA-46DC-4F33-88D0-AD1BF140B5F2}" dt="2024-06-19T08:52:09.900" v="1610" actId="478"/>
          <ac:spMkLst>
            <pc:docMk/>
            <pc:sldMk cId="1831437578" sldId="266"/>
            <ac:spMk id="10" creationId="{D12787A1-B35D-4146-4592-6942EE86AB98}"/>
          </ac:spMkLst>
        </pc:spChg>
        <pc:spChg chg="add mod">
          <ac:chgData name="Michael Winter" userId="71351d92-19d1-435e-973d-581427284b12" providerId="ADAL" clId="{FC7F15AA-46DC-4F33-88D0-AD1BF140B5F2}" dt="2024-06-19T09:38:45.759" v="2025" actId="1076"/>
          <ac:spMkLst>
            <pc:docMk/>
            <pc:sldMk cId="1831437578" sldId="266"/>
            <ac:spMk id="11" creationId="{2178899A-39A2-5C0F-284C-6E2A26B8F413}"/>
          </ac:spMkLst>
        </pc:spChg>
        <pc:spChg chg="add mod">
          <ac:chgData name="Michael Winter" userId="71351d92-19d1-435e-973d-581427284b12" providerId="ADAL" clId="{FC7F15AA-46DC-4F33-88D0-AD1BF140B5F2}" dt="2024-06-19T09:38:49.418" v="2027" actId="1076"/>
          <ac:spMkLst>
            <pc:docMk/>
            <pc:sldMk cId="1831437578" sldId="266"/>
            <ac:spMk id="13" creationId="{8D073ED5-96A2-586F-A173-AD035AB20422}"/>
          </ac:spMkLst>
        </pc:spChg>
        <pc:graphicFrameChg chg="add mod">
          <ac:chgData name="Michael Winter" userId="71351d92-19d1-435e-973d-581427284b12" providerId="ADAL" clId="{FC7F15AA-46DC-4F33-88D0-AD1BF140B5F2}" dt="2024-06-19T09:21:31.978" v="1907"/>
          <ac:graphicFrameMkLst>
            <pc:docMk/>
            <pc:sldMk cId="1831437578" sldId="266"/>
            <ac:graphicFrameMk id="12" creationId="{30EF809A-68D7-3103-F23A-8E16745E5BA4}"/>
          </ac:graphicFrameMkLst>
        </pc:graphicFrameChg>
      </pc:sldChg>
      <pc:sldChg chg="delSp modSp mod">
        <pc:chgData name="Michael Winter" userId="71351d92-19d1-435e-973d-581427284b12" providerId="ADAL" clId="{FC7F15AA-46DC-4F33-88D0-AD1BF140B5F2}" dt="2024-06-19T09:43:58.669" v="2109" actId="20577"/>
        <pc:sldMkLst>
          <pc:docMk/>
          <pc:sldMk cId="4083325083" sldId="267"/>
        </pc:sldMkLst>
        <pc:spChg chg="mod">
          <ac:chgData name="Michael Winter" userId="71351d92-19d1-435e-973d-581427284b12" providerId="ADAL" clId="{FC7F15AA-46DC-4F33-88D0-AD1BF140B5F2}" dt="2024-06-19T09:43:58.669" v="2109" actId="20577"/>
          <ac:spMkLst>
            <pc:docMk/>
            <pc:sldMk cId="4083325083" sldId="267"/>
            <ac:spMk id="2" creationId="{B2D840B4-836E-C6B7-3BFA-36F9237B64FD}"/>
          </ac:spMkLst>
        </pc:spChg>
        <pc:spChg chg="mod">
          <ac:chgData name="Michael Winter" userId="71351d92-19d1-435e-973d-581427284b12" providerId="ADAL" clId="{FC7F15AA-46DC-4F33-88D0-AD1BF140B5F2}" dt="2024-06-19T09:43:51.790" v="2091" actId="1076"/>
          <ac:spMkLst>
            <pc:docMk/>
            <pc:sldMk cId="4083325083" sldId="267"/>
            <ac:spMk id="3" creationId="{CA5EB3D4-F9E4-7A55-C27B-01849C5490D5}"/>
          </ac:spMkLst>
        </pc:spChg>
        <pc:spChg chg="del">
          <ac:chgData name="Michael Winter" userId="71351d92-19d1-435e-973d-581427284b12" providerId="ADAL" clId="{FC7F15AA-46DC-4F33-88D0-AD1BF140B5F2}" dt="2024-06-19T09:39:11.244" v="2031" actId="478"/>
          <ac:spMkLst>
            <pc:docMk/>
            <pc:sldMk cId="4083325083" sldId="267"/>
            <ac:spMk id="5" creationId="{BE007E29-F61A-104B-23FA-8FAC6B04CCCF}"/>
          </ac:spMkLst>
        </pc:spChg>
        <pc:spChg chg="del">
          <ac:chgData name="Michael Winter" userId="71351d92-19d1-435e-973d-581427284b12" providerId="ADAL" clId="{FC7F15AA-46DC-4F33-88D0-AD1BF140B5F2}" dt="2024-06-19T09:39:25.199" v="2037" actId="478"/>
          <ac:spMkLst>
            <pc:docMk/>
            <pc:sldMk cId="4083325083" sldId="267"/>
            <ac:spMk id="6" creationId="{EDDB7D08-C227-EA53-4174-187551F6A86E}"/>
          </ac:spMkLst>
        </pc:spChg>
        <pc:spChg chg="mod">
          <ac:chgData name="Michael Winter" userId="71351d92-19d1-435e-973d-581427284b12" providerId="ADAL" clId="{FC7F15AA-46DC-4F33-88D0-AD1BF140B5F2}" dt="2024-06-19T09:39:08.023" v="2030" actId="20577"/>
          <ac:spMkLst>
            <pc:docMk/>
            <pc:sldMk cId="4083325083" sldId="267"/>
            <ac:spMk id="7" creationId="{35C86369-ABAF-00B8-FFCC-2B34C5B51A2B}"/>
          </ac:spMkLst>
        </pc:spChg>
        <pc:spChg chg="del">
          <ac:chgData name="Michael Winter" userId="71351d92-19d1-435e-973d-581427284b12" providerId="ADAL" clId="{FC7F15AA-46DC-4F33-88D0-AD1BF140B5F2}" dt="2024-06-19T09:39:25.815" v="2038" actId="478"/>
          <ac:spMkLst>
            <pc:docMk/>
            <pc:sldMk cId="4083325083" sldId="267"/>
            <ac:spMk id="8" creationId="{A28339AB-FAC4-B510-287F-B05647D08EFE}"/>
          </ac:spMkLst>
        </pc:spChg>
        <pc:spChg chg="del">
          <ac:chgData name="Michael Winter" userId="71351d92-19d1-435e-973d-581427284b12" providerId="ADAL" clId="{FC7F15AA-46DC-4F33-88D0-AD1BF140B5F2}" dt="2024-06-19T09:39:24.529" v="2036" actId="478"/>
          <ac:spMkLst>
            <pc:docMk/>
            <pc:sldMk cId="4083325083" sldId="267"/>
            <ac:spMk id="9" creationId="{E67698C1-9A42-71AB-3AF0-5A391BF3B27B}"/>
          </ac:spMkLst>
        </pc:spChg>
        <pc:spChg chg="mod">
          <ac:chgData name="Michael Winter" userId="71351d92-19d1-435e-973d-581427284b12" providerId="ADAL" clId="{FC7F15AA-46DC-4F33-88D0-AD1BF140B5F2}" dt="2024-06-19T09:43:50.472" v="2090" actId="1076"/>
          <ac:spMkLst>
            <pc:docMk/>
            <pc:sldMk cId="4083325083" sldId="267"/>
            <ac:spMk id="10" creationId="{569A290D-4B67-0C10-50EF-689695854A14}"/>
          </ac:spMkLst>
        </pc:spChg>
        <pc:spChg chg="del">
          <ac:chgData name="Michael Winter" userId="71351d92-19d1-435e-973d-581427284b12" providerId="ADAL" clId="{FC7F15AA-46DC-4F33-88D0-AD1BF140B5F2}" dt="2024-06-19T09:39:43.549" v="2046" actId="478"/>
          <ac:spMkLst>
            <pc:docMk/>
            <pc:sldMk cId="4083325083" sldId="267"/>
            <ac:spMk id="11" creationId="{11548376-3AE3-1E11-2B5F-517DEC66F0B3}"/>
          </ac:spMkLst>
        </pc:spChg>
        <pc:spChg chg="del">
          <ac:chgData name="Michael Winter" userId="71351d92-19d1-435e-973d-581427284b12" providerId="ADAL" clId="{FC7F15AA-46DC-4F33-88D0-AD1BF140B5F2}" dt="2024-06-19T09:39:33.415" v="2044" actId="478"/>
          <ac:spMkLst>
            <pc:docMk/>
            <pc:sldMk cId="4083325083" sldId="267"/>
            <ac:spMk id="12" creationId="{541D28A8-36EA-79BC-A7B2-258A1DAED546}"/>
          </ac:spMkLst>
        </pc:spChg>
        <pc:spChg chg="del">
          <ac:chgData name="Michael Winter" userId="71351d92-19d1-435e-973d-581427284b12" providerId="ADAL" clId="{FC7F15AA-46DC-4F33-88D0-AD1BF140B5F2}" dt="2024-06-19T09:39:22.079" v="2034" actId="478"/>
          <ac:spMkLst>
            <pc:docMk/>
            <pc:sldMk cId="4083325083" sldId="267"/>
            <ac:spMk id="13" creationId="{866EC759-9420-BB27-F6D0-1434CCE82D35}"/>
          </ac:spMkLst>
        </pc:spChg>
        <pc:spChg chg="del">
          <ac:chgData name="Michael Winter" userId="71351d92-19d1-435e-973d-581427284b12" providerId="ADAL" clId="{FC7F15AA-46DC-4F33-88D0-AD1BF140B5F2}" dt="2024-06-19T09:39:23.127" v="2035" actId="478"/>
          <ac:spMkLst>
            <pc:docMk/>
            <pc:sldMk cId="4083325083" sldId="267"/>
            <ac:spMk id="14" creationId="{94A3FB53-B906-CF32-8900-28BD44FA0A06}"/>
          </ac:spMkLst>
        </pc:spChg>
        <pc:spChg chg="mod">
          <ac:chgData name="Michael Winter" userId="71351d92-19d1-435e-973d-581427284b12" providerId="ADAL" clId="{FC7F15AA-46DC-4F33-88D0-AD1BF140B5F2}" dt="2024-06-19T09:40:15.205" v="2053" actId="1076"/>
          <ac:spMkLst>
            <pc:docMk/>
            <pc:sldMk cId="4083325083" sldId="267"/>
            <ac:spMk id="15" creationId="{1D6A39C2-DA1D-FD82-97B7-8E0EE4C36277}"/>
          </ac:spMkLst>
        </pc:spChg>
        <pc:spChg chg="del">
          <ac:chgData name="Michael Winter" userId="71351d92-19d1-435e-973d-581427284b12" providerId="ADAL" clId="{FC7F15AA-46DC-4F33-88D0-AD1BF140B5F2}" dt="2024-06-19T09:39:40.560" v="2045" actId="478"/>
          <ac:spMkLst>
            <pc:docMk/>
            <pc:sldMk cId="4083325083" sldId="267"/>
            <ac:spMk id="16" creationId="{53839ABD-C12A-A021-2EBE-57AEB1977560}"/>
          </ac:spMkLst>
        </pc:spChg>
        <pc:spChg chg="mod">
          <ac:chgData name="Michael Winter" userId="71351d92-19d1-435e-973d-581427284b12" providerId="ADAL" clId="{FC7F15AA-46DC-4F33-88D0-AD1BF140B5F2}" dt="2024-06-19T09:41:40.271" v="2080" actId="1076"/>
          <ac:spMkLst>
            <pc:docMk/>
            <pc:sldMk cId="4083325083" sldId="267"/>
            <ac:spMk id="17" creationId="{C83FAE2F-4C18-12E2-1F8E-F51D99F46C65}"/>
          </ac:spMkLst>
        </pc:spChg>
        <pc:spChg chg="del">
          <ac:chgData name="Michael Winter" userId="71351d92-19d1-435e-973d-581427284b12" providerId="ADAL" clId="{FC7F15AA-46DC-4F33-88D0-AD1BF140B5F2}" dt="2024-06-19T09:39:20.361" v="2032" actId="478"/>
          <ac:spMkLst>
            <pc:docMk/>
            <pc:sldMk cId="4083325083" sldId="267"/>
            <ac:spMk id="18" creationId="{C7A04EFE-2122-BDE3-CD96-680671E233CD}"/>
          </ac:spMkLst>
        </pc:spChg>
        <pc:spChg chg="mod">
          <ac:chgData name="Michael Winter" userId="71351d92-19d1-435e-973d-581427284b12" providerId="ADAL" clId="{FC7F15AA-46DC-4F33-88D0-AD1BF140B5F2}" dt="2024-06-19T09:43:49.007" v="2089" actId="1076"/>
          <ac:spMkLst>
            <pc:docMk/>
            <pc:sldMk cId="4083325083" sldId="267"/>
            <ac:spMk id="19" creationId="{501C7E66-AFF6-0318-B95C-4531266C1E58}"/>
          </ac:spMkLst>
        </pc:spChg>
        <pc:spChg chg="del">
          <ac:chgData name="Michael Winter" userId="71351d92-19d1-435e-973d-581427284b12" providerId="ADAL" clId="{FC7F15AA-46DC-4F33-88D0-AD1BF140B5F2}" dt="2024-06-19T09:39:32.382" v="2043" actId="478"/>
          <ac:spMkLst>
            <pc:docMk/>
            <pc:sldMk cId="4083325083" sldId="267"/>
            <ac:spMk id="21" creationId="{9BD4CBF7-9CE9-511B-FF69-D2D8743D92CB}"/>
          </ac:spMkLst>
        </pc:spChg>
        <pc:spChg chg="del">
          <ac:chgData name="Michael Winter" userId="71351d92-19d1-435e-973d-581427284b12" providerId="ADAL" clId="{FC7F15AA-46DC-4F33-88D0-AD1BF140B5F2}" dt="2024-06-19T09:39:26.556" v="2039" actId="478"/>
          <ac:spMkLst>
            <pc:docMk/>
            <pc:sldMk cId="4083325083" sldId="267"/>
            <ac:spMk id="22" creationId="{F399CAD4-4F47-6EA6-60B6-4F79EF6F65AD}"/>
          </ac:spMkLst>
        </pc:spChg>
        <pc:spChg chg="del">
          <ac:chgData name="Michael Winter" userId="71351d92-19d1-435e-973d-581427284b12" providerId="ADAL" clId="{FC7F15AA-46DC-4F33-88D0-AD1BF140B5F2}" dt="2024-06-19T09:39:28.692" v="2041" actId="478"/>
          <ac:spMkLst>
            <pc:docMk/>
            <pc:sldMk cId="4083325083" sldId="267"/>
            <ac:spMk id="23" creationId="{11AEE73B-D9BF-C50A-E482-4F103541E930}"/>
          </ac:spMkLst>
        </pc:spChg>
        <pc:spChg chg="del">
          <ac:chgData name="Michael Winter" userId="71351d92-19d1-435e-973d-581427284b12" providerId="ADAL" clId="{FC7F15AA-46DC-4F33-88D0-AD1BF140B5F2}" dt="2024-06-19T09:39:31.143" v="2042" actId="478"/>
          <ac:spMkLst>
            <pc:docMk/>
            <pc:sldMk cId="4083325083" sldId="267"/>
            <ac:spMk id="24" creationId="{2046922E-1C7E-388C-444D-D18734CCD004}"/>
          </ac:spMkLst>
        </pc:spChg>
        <pc:spChg chg="del">
          <ac:chgData name="Michael Winter" userId="71351d92-19d1-435e-973d-581427284b12" providerId="ADAL" clId="{FC7F15AA-46DC-4F33-88D0-AD1BF140B5F2}" dt="2024-06-19T09:39:27.821" v="2040" actId="478"/>
          <ac:spMkLst>
            <pc:docMk/>
            <pc:sldMk cId="4083325083" sldId="267"/>
            <ac:spMk id="25" creationId="{40D1D55F-978F-75A7-9875-91698812F92B}"/>
          </ac:spMkLst>
        </pc:spChg>
        <pc:spChg chg="del">
          <ac:chgData name="Michael Winter" userId="71351d92-19d1-435e-973d-581427284b12" providerId="ADAL" clId="{FC7F15AA-46DC-4F33-88D0-AD1BF140B5F2}" dt="2024-06-19T09:39:21.294" v="2033" actId="478"/>
          <ac:spMkLst>
            <pc:docMk/>
            <pc:sldMk cId="4083325083" sldId="267"/>
            <ac:spMk id="26" creationId="{3CBA26A4-48B9-8593-2D44-123DAC75A18A}"/>
          </ac:spMkLst>
        </pc:spChg>
      </pc:sldChg>
      <pc:sldChg chg="addSp delSp modSp mod">
        <pc:chgData name="Michael Winter" userId="71351d92-19d1-435e-973d-581427284b12" providerId="ADAL" clId="{FC7F15AA-46DC-4F33-88D0-AD1BF140B5F2}" dt="2024-06-18T15:34:32.834" v="849" actId="20577"/>
        <pc:sldMkLst>
          <pc:docMk/>
          <pc:sldMk cId="2124242477" sldId="268"/>
        </pc:sldMkLst>
        <pc:spChg chg="mod">
          <ac:chgData name="Michael Winter" userId="71351d92-19d1-435e-973d-581427284b12" providerId="ADAL" clId="{FC7F15AA-46DC-4F33-88D0-AD1BF140B5F2}" dt="2024-06-18T15:32:34.809" v="752" actId="20577"/>
          <ac:spMkLst>
            <pc:docMk/>
            <pc:sldMk cId="2124242477" sldId="268"/>
            <ac:spMk id="2" creationId="{B2D840B4-836E-C6B7-3BFA-36F9237B64FD}"/>
          </ac:spMkLst>
        </pc:spChg>
        <pc:spChg chg="mod">
          <ac:chgData name="Michael Winter" userId="71351d92-19d1-435e-973d-581427284b12" providerId="ADAL" clId="{FC7F15AA-46DC-4F33-88D0-AD1BF140B5F2}" dt="2024-06-18T15:33:49.729" v="786" actId="14100"/>
          <ac:spMkLst>
            <pc:docMk/>
            <pc:sldMk cId="2124242477" sldId="268"/>
            <ac:spMk id="6" creationId="{8FAE3750-9664-A683-09DE-579534E4E22D}"/>
          </ac:spMkLst>
        </pc:spChg>
        <pc:spChg chg="del mod">
          <ac:chgData name="Michael Winter" userId="71351d92-19d1-435e-973d-581427284b12" providerId="ADAL" clId="{FC7F15AA-46DC-4F33-88D0-AD1BF140B5F2}" dt="2024-06-18T15:33:35.955" v="782"/>
          <ac:spMkLst>
            <pc:docMk/>
            <pc:sldMk cId="2124242477" sldId="268"/>
            <ac:spMk id="7" creationId="{AFB02609-F798-BEAD-2084-F5D2D0238A30}"/>
          </ac:spMkLst>
        </pc:spChg>
        <pc:spChg chg="del mod">
          <ac:chgData name="Michael Winter" userId="71351d92-19d1-435e-973d-581427284b12" providerId="ADAL" clId="{FC7F15AA-46DC-4F33-88D0-AD1BF140B5F2}" dt="2024-06-18T15:33:35.943" v="780" actId="478"/>
          <ac:spMkLst>
            <pc:docMk/>
            <pc:sldMk cId="2124242477" sldId="268"/>
            <ac:spMk id="10" creationId="{7FBC2329-EBF6-C2C5-73F3-15E783F8C963}"/>
          </ac:spMkLst>
        </pc:spChg>
        <pc:spChg chg="mod">
          <ac:chgData name="Michael Winter" userId="71351d92-19d1-435e-973d-581427284b12" providerId="ADAL" clId="{FC7F15AA-46DC-4F33-88D0-AD1BF140B5F2}" dt="2024-06-18T15:34:32.834" v="849" actId="20577"/>
          <ac:spMkLst>
            <pc:docMk/>
            <pc:sldMk cId="2124242477" sldId="268"/>
            <ac:spMk id="16" creationId="{254C966D-251E-E4EC-1CFD-5595DEDE2A7E}"/>
          </ac:spMkLst>
        </pc:spChg>
        <pc:picChg chg="del mod">
          <ac:chgData name="Michael Winter" userId="71351d92-19d1-435e-973d-581427284b12" providerId="ADAL" clId="{FC7F15AA-46DC-4F33-88D0-AD1BF140B5F2}" dt="2024-06-18T15:32:49.052" v="772" actId="478"/>
          <ac:picMkLst>
            <pc:docMk/>
            <pc:sldMk cId="2124242477" sldId="268"/>
            <ac:picMk id="4" creationId="{0A4A8356-2658-E044-3094-12FCDF9BCF15}"/>
          </ac:picMkLst>
        </pc:picChg>
        <pc:picChg chg="add mod">
          <ac:chgData name="Michael Winter" userId="71351d92-19d1-435e-973d-581427284b12" providerId="ADAL" clId="{FC7F15AA-46DC-4F33-88D0-AD1BF140B5F2}" dt="2024-06-18T15:33:51.182" v="787" actId="1076"/>
          <ac:picMkLst>
            <pc:docMk/>
            <pc:sldMk cId="2124242477" sldId="268"/>
            <ac:picMk id="5" creationId="{03C083CB-2B15-5460-8507-20256B1A3BBF}"/>
          </ac:picMkLst>
        </pc:picChg>
      </pc:sldChg>
      <pc:sldChg chg="addSp delSp modSp mod">
        <pc:chgData name="Michael Winter" userId="71351d92-19d1-435e-973d-581427284b12" providerId="ADAL" clId="{FC7F15AA-46DC-4F33-88D0-AD1BF140B5F2}" dt="2024-06-19T09:44:05.637" v="2125" actId="20577"/>
        <pc:sldMkLst>
          <pc:docMk/>
          <pc:sldMk cId="3823468282" sldId="269"/>
        </pc:sldMkLst>
        <pc:spChg chg="mod">
          <ac:chgData name="Michael Winter" userId="71351d92-19d1-435e-973d-581427284b12" providerId="ADAL" clId="{FC7F15AA-46DC-4F33-88D0-AD1BF140B5F2}" dt="2024-06-19T09:44:05.637" v="2125" actId="20577"/>
          <ac:spMkLst>
            <pc:docMk/>
            <pc:sldMk cId="3823468282" sldId="269"/>
            <ac:spMk id="2" creationId="{B2D840B4-836E-C6B7-3BFA-36F9237B64FD}"/>
          </ac:spMkLst>
        </pc:spChg>
        <pc:spChg chg="add mod">
          <ac:chgData name="Michael Winter" userId="71351d92-19d1-435e-973d-581427284b12" providerId="ADAL" clId="{FC7F15AA-46DC-4F33-88D0-AD1BF140B5F2}" dt="2024-06-19T09:37:16.694" v="1927" actId="1076"/>
          <ac:spMkLst>
            <pc:docMk/>
            <pc:sldMk cId="3823468282" sldId="269"/>
            <ac:spMk id="3" creationId="{465B0716-5FDC-3D0A-A9B3-304014516171}"/>
          </ac:spMkLst>
        </pc:spChg>
        <pc:spChg chg="add mod">
          <ac:chgData name="Michael Winter" userId="71351d92-19d1-435e-973d-581427284b12" providerId="ADAL" clId="{FC7F15AA-46DC-4F33-88D0-AD1BF140B5F2}" dt="2024-06-19T09:37:30.973" v="1932" actId="1076"/>
          <ac:spMkLst>
            <pc:docMk/>
            <pc:sldMk cId="3823468282" sldId="269"/>
            <ac:spMk id="5" creationId="{68EC2252-DDE6-030C-2BA4-2439AFBE6D4A}"/>
          </ac:spMkLst>
        </pc:spChg>
        <pc:spChg chg="del">
          <ac:chgData name="Michael Winter" userId="71351d92-19d1-435e-973d-581427284b12" providerId="ADAL" clId="{FC7F15AA-46DC-4F33-88D0-AD1BF140B5F2}" dt="2024-06-19T09:37:10.250" v="1925" actId="478"/>
          <ac:spMkLst>
            <pc:docMk/>
            <pc:sldMk cId="3823468282" sldId="269"/>
            <ac:spMk id="6" creationId="{DDCB3E4B-B19C-C65C-784C-659D9B9C2837}"/>
          </ac:spMkLst>
        </pc:spChg>
        <pc:spChg chg="del mod">
          <ac:chgData name="Michael Winter" userId="71351d92-19d1-435e-973d-581427284b12" providerId="ADAL" clId="{FC7F15AA-46DC-4F33-88D0-AD1BF140B5F2}" dt="2024-06-19T09:37:08.614" v="1924" actId="478"/>
          <ac:spMkLst>
            <pc:docMk/>
            <pc:sldMk cId="3823468282" sldId="269"/>
            <ac:spMk id="7" creationId="{0DF9F19F-B49F-F117-ECFE-B4914E653794}"/>
          </ac:spMkLst>
        </pc:spChg>
        <pc:spChg chg="add mod">
          <ac:chgData name="Michael Winter" userId="71351d92-19d1-435e-973d-581427284b12" providerId="ADAL" clId="{FC7F15AA-46DC-4F33-88D0-AD1BF140B5F2}" dt="2024-06-19T09:37:38.226" v="1933" actId="1076"/>
          <ac:spMkLst>
            <pc:docMk/>
            <pc:sldMk cId="3823468282" sldId="269"/>
            <ac:spMk id="9" creationId="{3B3D7A1D-16C3-123F-7184-68165FAC8EF9}"/>
          </ac:spMkLst>
        </pc:spChg>
        <pc:spChg chg="add mod">
          <ac:chgData name="Michael Winter" userId="71351d92-19d1-435e-973d-581427284b12" providerId="ADAL" clId="{FC7F15AA-46DC-4F33-88D0-AD1BF140B5F2}" dt="2024-06-19T09:37:28.832" v="1931" actId="1076"/>
          <ac:spMkLst>
            <pc:docMk/>
            <pc:sldMk cId="3823468282" sldId="269"/>
            <ac:spMk id="10" creationId="{7CF3DED5-185B-3EDE-878C-2B158A590900}"/>
          </ac:spMkLst>
        </pc:spChg>
      </pc:sldChg>
      <pc:sldChg chg="addSp delSp modSp mod">
        <pc:chgData name="Michael Winter" userId="71351d92-19d1-435e-973d-581427284b12" providerId="ADAL" clId="{FC7F15AA-46DC-4F33-88D0-AD1BF140B5F2}" dt="2024-06-18T16:01:28.936" v="1586" actId="20577"/>
        <pc:sldMkLst>
          <pc:docMk/>
          <pc:sldMk cId="1109265592" sldId="271"/>
        </pc:sldMkLst>
        <pc:spChg chg="mod">
          <ac:chgData name="Michael Winter" userId="71351d92-19d1-435e-973d-581427284b12" providerId="ADAL" clId="{FC7F15AA-46DC-4F33-88D0-AD1BF140B5F2}" dt="2024-06-18T15:52:31.989" v="1356" actId="20577"/>
          <ac:spMkLst>
            <pc:docMk/>
            <pc:sldMk cId="1109265592" sldId="271"/>
            <ac:spMk id="2" creationId="{B2D840B4-836E-C6B7-3BFA-36F9237B64FD}"/>
          </ac:spMkLst>
        </pc:spChg>
        <pc:spChg chg="del mod">
          <ac:chgData name="Michael Winter" userId="71351d92-19d1-435e-973d-581427284b12" providerId="ADAL" clId="{FC7F15AA-46DC-4F33-88D0-AD1BF140B5F2}" dt="2024-06-18T15:53:35.230" v="1366" actId="478"/>
          <ac:spMkLst>
            <pc:docMk/>
            <pc:sldMk cId="1109265592" sldId="271"/>
            <ac:spMk id="5" creationId="{C635404C-F77C-55FC-697B-5C2EC87C7327}"/>
          </ac:spMkLst>
        </pc:spChg>
        <pc:spChg chg="mod">
          <ac:chgData name="Michael Winter" userId="71351d92-19d1-435e-973d-581427284b12" providerId="ADAL" clId="{FC7F15AA-46DC-4F33-88D0-AD1BF140B5F2}" dt="2024-06-18T15:53:39.757" v="1367" actId="1076"/>
          <ac:spMkLst>
            <pc:docMk/>
            <pc:sldMk cId="1109265592" sldId="271"/>
            <ac:spMk id="8" creationId="{8C1008CD-D467-266C-CA1E-F08A0B898AB9}"/>
          </ac:spMkLst>
        </pc:spChg>
        <pc:graphicFrameChg chg="mod modGraphic">
          <ac:chgData name="Michael Winter" userId="71351d92-19d1-435e-973d-581427284b12" providerId="ADAL" clId="{FC7F15AA-46DC-4F33-88D0-AD1BF140B5F2}" dt="2024-06-18T16:00:40.879" v="1577" actId="20577"/>
          <ac:graphicFrameMkLst>
            <pc:docMk/>
            <pc:sldMk cId="1109265592" sldId="271"/>
            <ac:graphicFrameMk id="3" creationId="{3FA8B108-9D69-665A-53A3-3153972FCEEA}"/>
          </ac:graphicFrameMkLst>
        </pc:graphicFrameChg>
        <pc:graphicFrameChg chg="add mod modGraphic">
          <ac:chgData name="Michael Winter" userId="71351d92-19d1-435e-973d-581427284b12" providerId="ADAL" clId="{FC7F15AA-46DC-4F33-88D0-AD1BF140B5F2}" dt="2024-06-18T16:01:28.936" v="1586" actId="20577"/>
          <ac:graphicFrameMkLst>
            <pc:docMk/>
            <pc:sldMk cId="1109265592" sldId="271"/>
            <ac:graphicFrameMk id="4" creationId="{56478ED4-43FF-9BC2-31BD-653C84E6810E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D1D36-4DC0-A27F-109B-3D545EA85E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5B90D0-4D7B-29E9-D5D0-F80AD45BC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98F0F-4A17-18AE-16D7-D4C93AE21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CADE-7D46-DC87-08BF-44F37734E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44392-C02E-EC55-9D13-395EEC7A6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8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967AD-6F11-EAF7-D0F8-E30C06753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57B7E4-92A5-715F-6423-43984643C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CDF94-9143-97EC-28A8-9C4AE6CE9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47159-F665-CA62-4DCD-F8604AA76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03188-5602-083C-4B50-F51E84794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45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FA117C-F03C-35BB-A8B4-D8113C00EF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20E3BA-6C4B-C807-8111-A15EF8FA82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63773-0067-DDDA-C05B-EA1F2B832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5E7C1-679A-1E60-204D-9467018FF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02132-B55B-75DF-6DB7-61C75EE11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32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E00E3-E155-2052-B03D-D840B923A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1CA07-00B2-D335-23DE-B6E03F5DC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53643-6022-DBA7-F34A-F65D5300A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51E62-927D-B8B0-24B1-E1171A6F2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EBE1C-B447-BB50-1CE7-D7F5EFFAF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51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980BE-6423-AE8F-B39F-7B4B15CCA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F8688-C43B-4F3F-7C74-828F83572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90BA8-539A-C1C8-34AD-9AAAFAFB4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2582B-ACB8-7673-3885-3D821B4FF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90B72-4EBF-2D87-C29A-6B753841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49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C11F2-1472-6466-F598-4C4AAD111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2C314-9FB7-E017-FB79-DC4DB043FA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5D8427-EC91-BCA9-60AD-4C5C8C309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7A8428-5477-D33A-0C37-1DBB3C570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D3C67-7D50-9C3C-D15D-7727B7EF9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87EE8-9ACC-BC47-5B63-1722D682F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86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FE748-25A6-E5FD-A02C-842BCE41F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70BF8F-35B5-B749-19F0-0917CCA83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CE9E1-7A85-7C0A-0B5D-96B7CE951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C8B2B8-F9AE-D154-771F-206A2D154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EDFD31-1A0E-56BC-59A0-2862CD2A5D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0B759-8932-7B08-2BC4-7AED128A6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3AD3CC-3AE9-ED44-0102-9A776A41E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BC46F9-501A-539C-6C65-B0D460BBE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392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8BBAF-B261-8831-AA95-00543169E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CE4101-880B-AB6C-DFBF-77FBFEB6D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5D0C8-C4BE-E42B-6C36-D2BEBF5F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D68DC3-DF89-93D6-E4E1-E87E703E3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079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B57B89-735F-299E-1BA4-C98A0F8A9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817CF7-5126-8A08-239D-308D1E841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D0F3B4-6A16-5A6B-6777-E0E85BAA7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533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254D3-F412-D153-4BBF-38E34ACC2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14C24-8643-C562-AA70-C48432B36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958E2D-EA84-84B1-B581-410539392D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D4306-A62E-5C99-D0C8-73B7A37D2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0C6B3-4C0D-8AAB-1F63-2576FA48C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E2DA8-2EE1-7CF7-E87F-98716C15C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55BA3-A9FF-1774-5D0D-D0A8D0650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B80096-AB0B-86D8-58C6-329F3D92B1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597CA5-B6F3-9041-CD0A-4BC0DB3E4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C627B8-40D7-9C44-E1E3-E89FD7F7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266655-97D5-9F90-E119-A3240B54A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8BE3D1-7986-93CF-5BD3-3BF5E4EF9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03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4B9839-B9E8-2635-D8ED-2FF416D32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32D53A-1559-486A-5363-550D46E09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77108-B934-DE7E-E9FE-74D5784BE7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5BC782-75F4-4CB8-B3BB-96EB900FA92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FA489-E987-020C-3489-642CD8EAB3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DB080-AC4D-A565-9EB7-7F7D2F9182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59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C2484-5650-BC15-8A6B-DD4F97F0D2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/>
              <a:t>Sports Facilities Provision Survey</a:t>
            </a:r>
            <a:br>
              <a:rPr lang="en-GB" dirty="0"/>
            </a:br>
            <a:br>
              <a:rPr lang="en-GB" dirty="0"/>
            </a:br>
            <a:r>
              <a:rPr lang="en-GB" i="1" dirty="0" err="1"/>
              <a:t>Gunton</a:t>
            </a:r>
            <a:r>
              <a:rPr lang="en-GB" i="1" dirty="0"/>
              <a:t> Community Park</a:t>
            </a:r>
          </a:p>
        </p:txBody>
      </p:sp>
    </p:spTree>
    <p:extLst>
      <p:ext uri="{BB962C8B-B14F-4D97-AF65-F5344CB8AC3E}">
        <p14:creationId xmlns:p14="http://schemas.microsoft.com/office/powerpoint/2010/main" val="755266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0177"/>
            <a:ext cx="10515600" cy="1325563"/>
          </a:xfrm>
        </p:spPr>
        <p:txBody>
          <a:bodyPr/>
          <a:lstStyle/>
          <a:p>
            <a:r>
              <a:rPr lang="en-GB" dirty="0" err="1"/>
              <a:t>Gunton</a:t>
            </a:r>
            <a:r>
              <a:rPr lang="en-GB" dirty="0"/>
              <a:t> Community Park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36501-1D27-52F7-478F-43144D5FC6E9}"/>
              </a:ext>
            </a:extLst>
          </p:cNvPr>
          <p:cNvSpPr txBox="1"/>
          <p:nvPr/>
        </p:nvSpPr>
        <p:spPr>
          <a:xfrm>
            <a:off x="838200" y="2167011"/>
            <a:ext cx="5007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New facilities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46CCFB-9C32-5073-5D0A-76B05E1A7526}"/>
              </a:ext>
            </a:extLst>
          </p:cNvPr>
          <p:cNvSpPr txBox="1"/>
          <p:nvPr/>
        </p:nvSpPr>
        <p:spPr>
          <a:xfrm>
            <a:off x="838200" y="2915667"/>
            <a:ext cx="10644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People also offered comments on other new facilities or improvements they would like to see.  4 comments were left and have been sorted into the categories below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EFBB63-94FE-F56B-D71D-CF7FA06578CD}"/>
              </a:ext>
            </a:extLst>
          </p:cNvPr>
          <p:cNvSpPr txBox="1"/>
          <p:nvPr/>
        </p:nvSpPr>
        <p:spPr>
          <a:xfrm>
            <a:off x="1359195" y="4170679"/>
            <a:ext cx="2691809" cy="6463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“Dog waste bins… more often cleaning.”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536AFB-1785-EC5A-8ACE-A0AE6EA418FD}"/>
              </a:ext>
            </a:extLst>
          </p:cNvPr>
          <p:cNvSpPr txBox="1"/>
          <p:nvPr/>
        </p:nvSpPr>
        <p:spPr>
          <a:xfrm>
            <a:off x="838200" y="1265386"/>
            <a:ext cx="1051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From the survey results, it is clear that </a:t>
            </a:r>
            <a:r>
              <a:rPr lang="en-GB" b="1" dirty="0"/>
              <a:t>Adult Gym Equipment </a:t>
            </a:r>
            <a:r>
              <a:rPr lang="en-GB" dirty="0"/>
              <a:t>would receive the most uses </a:t>
            </a:r>
            <a:r>
              <a:rPr lang="en-GB" b="1" dirty="0"/>
              <a:t>(146) </a:t>
            </a:r>
            <a:r>
              <a:rPr lang="en-GB" dirty="0"/>
              <a:t>whilst the </a:t>
            </a:r>
            <a:r>
              <a:rPr lang="en-GB" b="1" dirty="0"/>
              <a:t>Teenage Assault Course </a:t>
            </a:r>
            <a:r>
              <a:rPr lang="en-GB" dirty="0"/>
              <a:t>was the most popular piece of equipment when opinion is considered.</a:t>
            </a:r>
          </a:p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AC1629-B8E4-5627-2FA7-585A393DD035}"/>
              </a:ext>
            </a:extLst>
          </p:cNvPr>
          <p:cNvSpPr txBox="1"/>
          <p:nvPr/>
        </p:nvSpPr>
        <p:spPr>
          <a:xfrm>
            <a:off x="7211534" y="4484973"/>
            <a:ext cx="2293974" cy="369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“Public toilets”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78899A-39A2-5C0F-284C-6E2A26B8F413}"/>
              </a:ext>
            </a:extLst>
          </p:cNvPr>
          <p:cNvSpPr txBox="1"/>
          <p:nvPr/>
        </p:nvSpPr>
        <p:spPr>
          <a:xfrm>
            <a:off x="3945566" y="5425691"/>
            <a:ext cx="2691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“More play equipment.”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073ED5-96A2-586F-A173-AD035AB20422}"/>
              </a:ext>
            </a:extLst>
          </p:cNvPr>
          <p:cNvSpPr txBox="1"/>
          <p:nvPr/>
        </p:nvSpPr>
        <p:spPr>
          <a:xfrm>
            <a:off x="9505508" y="5592614"/>
            <a:ext cx="1440711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“toilets”</a:t>
            </a:r>
          </a:p>
        </p:txBody>
      </p:sp>
    </p:spTree>
    <p:extLst>
      <p:ext uri="{BB962C8B-B14F-4D97-AF65-F5344CB8AC3E}">
        <p14:creationId xmlns:p14="http://schemas.microsoft.com/office/powerpoint/2010/main" val="1831437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0177"/>
            <a:ext cx="10515600" cy="1325563"/>
          </a:xfrm>
        </p:spPr>
        <p:txBody>
          <a:bodyPr/>
          <a:lstStyle/>
          <a:p>
            <a:r>
              <a:rPr lang="en-GB" dirty="0" err="1"/>
              <a:t>Gunton</a:t>
            </a:r>
            <a:r>
              <a:rPr lang="en-GB"/>
              <a:t> Community </a:t>
            </a:r>
            <a:r>
              <a:rPr lang="en-GB" dirty="0"/>
              <a:t>Park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36501-1D27-52F7-478F-43144D5FC6E9}"/>
              </a:ext>
            </a:extLst>
          </p:cNvPr>
          <p:cNvSpPr txBox="1"/>
          <p:nvPr/>
        </p:nvSpPr>
        <p:spPr>
          <a:xfrm>
            <a:off x="6959551" y="310216"/>
            <a:ext cx="5007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Accessibility and Inclusion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46CCFB-9C32-5073-5D0A-76B05E1A7526}"/>
              </a:ext>
            </a:extLst>
          </p:cNvPr>
          <p:cNvSpPr txBox="1"/>
          <p:nvPr/>
        </p:nvSpPr>
        <p:spPr>
          <a:xfrm>
            <a:off x="760769" y="1051427"/>
            <a:ext cx="11009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People were offered a chance to leave comments on how Fen Park could be more accessible and inclusive.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5B0716-5FDC-3D0A-A9B3-304014516171}"/>
              </a:ext>
            </a:extLst>
          </p:cNvPr>
          <p:cNvSpPr txBox="1"/>
          <p:nvPr/>
        </p:nvSpPr>
        <p:spPr>
          <a:xfrm>
            <a:off x="944526" y="2057020"/>
            <a:ext cx="3708105" cy="286232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“The tyre swing has been broken for months. I like to use this for just daughter who has complex needs and needs sensory input but it needs fixing. There is also a lot of anti social behaviour on the park (broken glass and litter everywhere in the mornings) which would likely be reduced if the park was kept lit at night.”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EC2252-DDE6-030C-2BA4-2439AFBE6D4A}"/>
              </a:ext>
            </a:extLst>
          </p:cNvPr>
          <p:cNvSpPr txBox="1"/>
          <p:nvPr/>
        </p:nvSpPr>
        <p:spPr>
          <a:xfrm>
            <a:off x="5936512" y="4360331"/>
            <a:ext cx="3708105" cy="369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“Add wheelchair friendly swing </a:t>
            </a:r>
            <a:r>
              <a:rPr lang="en-GB" dirty="0" err="1"/>
              <a:t>eg</a:t>
            </a:r>
            <a:r>
              <a:rPr lang="en-GB" dirty="0"/>
              <a:t>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3D7A1D-16C3-123F-7184-68165FAC8EF9}"/>
              </a:ext>
            </a:extLst>
          </p:cNvPr>
          <p:cNvSpPr txBox="1"/>
          <p:nvPr/>
        </p:nvSpPr>
        <p:spPr>
          <a:xfrm>
            <a:off x="6959551" y="2321801"/>
            <a:ext cx="3708105" cy="120032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“Work with management committee of hall to develop community garden project behind hall. Tackle fly tipping and littering.”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F3DED5-185B-3EDE-878C-2B158A590900}"/>
              </a:ext>
            </a:extLst>
          </p:cNvPr>
          <p:cNvSpPr txBox="1"/>
          <p:nvPr/>
        </p:nvSpPr>
        <p:spPr>
          <a:xfrm>
            <a:off x="5216157" y="5621907"/>
            <a:ext cx="1440711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“Car park”</a:t>
            </a:r>
          </a:p>
        </p:txBody>
      </p:sp>
    </p:spTree>
    <p:extLst>
      <p:ext uri="{BB962C8B-B14F-4D97-AF65-F5344CB8AC3E}">
        <p14:creationId xmlns:p14="http://schemas.microsoft.com/office/powerpoint/2010/main" val="3823468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0177"/>
            <a:ext cx="10515600" cy="1325563"/>
          </a:xfrm>
        </p:spPr>
        <p:txBody>
          <a:bodyPr/>
          <a:lstStyle/>
          <a:p>
            <a:r>
              <a:rPr lang="en-GB" dirty="0" err="1"/>
              <a:t>Gunton</a:t>
            </a:r>
            <a:r>
              <a:rPr lang="en-GB" dirty="0"/>
              <a:t> Community Park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36501-1D27-52F7-478F-43144D5FC6E9}"/>
              </a:ext>
            </a:extLst>
          </p:cNvPr>
          <p:cNvSpPr txBox="1"/>
          <p:nvPr/>
        </p:nvSpPr>
        <p:spPr>
          <a:xfrm>
            <a:off x="6959551" y="310216"/>
            <a:ext cx="5007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Additional Comments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C86369-ABAF-00B8-FFCC-2B34C5B51A2B}"/>
              </a:ext>
            </a:extLst>
          </p:cNvPr>
          <p:cNvSpPr txBox="1"/>
          <p:nvPr/>
        </p:nvSpPr>
        <p:spPr>
          <a:xfrm>
            <a:off x="760769" y="1035614"/>
            <a:ext cx="11009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People were asked to also submit any additional comments about the park.  5 people responded to this question.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CA5EB3D4-F9E4-7A55-C27B-01849C5490D5}"/>
              </a:ext>
            </a:extLst>
          </p:cNvPr>
          <p:cNvSpPr/>
          <p:nvPr/>
        </p:nvSpPr>
        <p:spPr>
          <a:xfrm>
            <a:off x="1654070" y="4356282"/>
            <a:ext cx="2817627" cy="1711882"/>
          </a:xfrm>
          <a:prstGeom prst="wedgeRoundRectCallout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“Consider expanding/enhancing play equipment provision. Be mindful of public safety and security”</a:t>
            </a: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569A290D-4B67-0C10-50EF-689695854A14}"/>
              </a:ext>
            </a:extLst>
          </p:cNvPr>
          <p:cNvSpPr/>
          <p:nvPr/>
        </p:nvSpPr>
        <p:spPr>
          <a:xfrm>
            <a:off x="1232228" y="2172845"/>
            <a:ext cx="1727250" cy="1154244"/>
          </a:xfrm>
          <a:prstGeom prst="wedgeRoundRectCallout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“I’d like to see better lighting around here”</a:t>
            </a:r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1D6A39C2-DA1D-FD82-97B7-8E0EE4C36277}"/>
              </a:ext>
            </a:extLst>
          </p:cNvPr>
          <p:cNvSpPr/>
          <p:nvPr/>
        </p:nvSpPr>
        <p:spPr>
          <a:xfrm>
            <a:off x="7881417" y="2040051"/>
            <a:ext cx="3163316" cy="1475370"/>
          </a:xfrm>
          <a:prstGeom prst="wedgeRoundRectCallou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“Make effective use of CCTV to deter ASB. The perimeter fence needs sorting in places to keep out vehicles. One end is an overgrown mess”</a:t>
            </a:r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C83FAE2F-4C18-12E2-1F8E-F51D99F46C65}"/>
              </a:ext>
            </a:extLst>
          </p:cNvPr>
          <p:cNvSpPr/>
          <p:nvPr/>
        </p:nvSpPr>
        <p:spPr>
          <a:xfrm>
            <a:off x="7243348" y="4659648"/>
            <a:ext cx="2219727" cy="1105151"/>
          </a:xfrm>
          <a:prstGeom prst="wedgeRoundRectCallout">
            <a:avLst>
              <a:gd name="adj1" fmla="val -20833"/>
              <a:gd name="adj2" fmla="val 84327"/>
              <a:gd name="adj3" fmla="val 16667"/>
            </a:avLst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“This is a great space it just needs to be looked after better.”</a:t>
            </a:r>
          </a:p>
        </p:txBody>
      </p:sp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id="{501C7E66-AFF6-0318-B95C-4531266C1E58}"/>
              </a:ext>
            </a:extLst>
          </p:cNvPr>
          <p:cNvSpPr/>
          <p:nvPr/>
        </p:nvSpPr>
        <p:spPr>
          <a:xfrm>
            <a:off x="4310584" y="2483749"/>
            <a:ext cx="2219727" cy="1374095"/>
          </a:xfrm>
          <a:prstGeom prst="wedgeRoundRectCallou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“Better signage,  loved the visit by play leaders in the summer with climbing wall”</a:t>
            </a:r>
          </a:p>
        </p:txBody>
      </p:sp>
    </p:spTree>
    <p:extLst>
      <p:ext uri="{BB962C8B-B14F-4D97-AF65-F5344CB8AC3E}">
        <p14:creationId xmlns:p14="http://schemas.microsoft.com/office/powerpoint/2010/main" val="4083325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Gunton</a:t>
            </a:r>
            <a:r>
              <a:rPr lang="en-GB" dirty="0"/>
              <a:t> Community Park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AE403-27A3-F2EB-E46E-FAD88F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1708"/>
            <a:ext cx="10515600" cy="4351338"/>
          </a:xfrm>
        </p:spPr>
        <p:txBody>
          <a:bodyPr>
            <a:normAutofit/>
          </a:bodyPr>
          <a:lstStyle/>
          <a:p>
            <a:r>
              <a:rPr lang="en-GB" sz="2400" b="1" dirty="0"/>
              <a:t>28 people </a:t>
            </a:r>
            <a:r>
              <a:rPr lang="en-GB" sz="2400" dirty="0"/>
              <a:t>responded about Fen Park (out of 192)</a:t>
            </a:r>
          </a:p>
          <a:p>
            <a:endParaRPr lang="en-GB" sz="700" dirty="0"/>
          </a:p>
          <a:p>
            <a:r>
              <a:rPr lang="en-GB" sz="2400" dirty="0"/>
              <a:t>Of those, </a:t>
            </a:r>
            <a:r>
              <a:rPr lang="en-GB" sz="2400" b="1" dirty="0"/>
              <a:t>13 said they never visited </a:t>
            </a:r>
            <a:r>
              <a:rPr lang="en-GB" sz="2400" dirty="0"/>
              <a:t>with 8 stating they weren’t aware of the park, 2 saying there were no facilities for them and 2 living too far away from the park. </a:t>
            </a:r>
          </a:p>
          <a:p>
            <a:r>
              <a:rPr lang="en-GB" sz="2400" dirty="0"/>
              <a:t>Of these people who have never visited, </a:t>
            </a:r>
            <a:r>
              <a:rPr lang="en-GB" sz="2400" b="1" dirty="0"/>
              <a:t>9 wanted better or more varied facilities.</a:t>
            </a:r>
          </a:p>
          <a:p>
            <a:r>
              <a:rPr lang="en-GB" sz="2400" dirty="0"/>
              <a:t>Additional comments from this group included:</a:t>
            </a:r>
          </a:p>
          <a:p>
            <a:pPr lvl="1"/>
            <a:r>
              <a:rPr lang="en-GB" sz="1800" i="1" dirty="0"/>
              <a:t>“</a:t>
            </a:r>
            <a:r>
              <a:rPr lang="en-GB" sz="2000" i="1" dirty="0"/>
              <a:t>I’d like to see better lighting around here”</a:t>
            </a:r>
            <a:endParaRPr lang="en-GB" sz="1800" i="1" dirty="0"/>
          </a:p>
        </p:txBody>
      </p:sp>
    </p:spTree>
    <p:extLst>
      <p:ext uri="{BB962C8B-B14F-4D97-AF65-F5344CB8AC3E}">
        <p14:creationId xmlns:p14="http://schemas.microsoft.com/office/powerpoint/2010/main" val="148142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Gunton</a:t>
            </a:r>
            <a:r>
              <a:rPr lang="en-GB" dirty="0"/>
              <a:t> Community Park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AE403-27A3-F2EB-E46E-FAD88F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913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GB" sz="2000" dirty="0"/>
              <a:t>Of the 16 who do visit the park, most </a:t>
            </a:r>
            <a:r>
              <a:rPr lang="en-GB" sz="2000" b="1" dirty="0"/>
              <a:t>(5) visit on a monthly basis </a:t>
            </a:r>
            <a:r>
              <a:rPr lang="en-GB" sz="2000" dirty="0"/>
              <a:t>with a further </a:t>
            </a:r>
            <a:r>
              <a:rPr lang="en-GB" sz="2000" b="1" dirty="0"/>
              <a:t>4 visiting daily.</a:t>
            </a:r>
          </a:p>
          <a:p>
            <a:r>
              <a:rPr lang="en-GB" sz="2000" dirty="0"/>
              <a:t>The four people who selected ‘other’ commented “every two months”, “a few times a year”, and “used it </a:t>
            </a:r>
            <a:r>
              <a:rPr lang="en-GB" sz="2000" dirty="0" err="1"/>
              <a:t>regulary</a:t>
            </a:r>
            <a:r>
              <a:rPr lang="en-GB" sz="2000" dirty="0"/>
              <a:t> when I grew up”.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b="1" dirty="0"/>
              <a:t>Age categories of visitors</a:t>
            </a:r>
            <a:r>
              <a:rPr lang="en-GB" sz="2000" dirty="0"/>
              <a:t>:</a:t>
            </a:r>
          </a:p>
          <a:p>
            <a:pPr lvl="1"/>
            <a:endParaRPr lang="en-GB" sz="2000" dirty="0"/>
          </a:p>
          <a:p>
            <a:pPr marL="457200" lvl="1" indent="0">
              <a:buNone/>
            </a:pPr>
            <a:r>
              <a:rPr lang="en-GB" sz="2000" dirty="0"/>
              <a:t>Under 18 | </a:t>
            </a:r>
            <a:r>
              <a:rPr lang="en-GB" sz="2000" b="1" dirty="0"/>
              <a:t>1</a:t>
            </a:r>
            <a:endParaRPr lang="en-GB" sz="2000" dirty="0"/>
          </a:p>
          <a:p>
            <a:pPr marL="457200" lvl="1" indent="0">
              <a:buNone/>
            </a:pPr>
            <a:r>
              <a:rPr lang="en-GB" sz="2000" dirty="0"/>
              <a:t>18-24 | </a:t>
            </a:r>
            <a:r>
              <a:rPr lang="en-GB" sz="2000" b="1" dirty="0"/>
              <a:t>0</a:t>
            </a:r>
          </a:p>
          <a:p>
            <a:pPr marL="457200" lvl="1" indent="0">
              <a:buNone/>
            </a:pPr>
            <a:r>
              <a:rPr lang="en-GB" sz="2000" dirty="0"/>
              <a:t>25-34 | </a:t>
            </a:r>
            <a:r>
              <a:rPr lang="en-GB" sz="2000" b="1" dirty="0"/>
              <a:t>3</a:t>
            </a:r>
          </a:p>
          <a:p>
            <a:pPr marL="457200" lvl="1" indent="0">
              <a:buNone/>
            </a:pPr>
            <a:r>
              <a:rPr lang="en-GB" sz="2000" dirty="0"/>
              <a:t>35-44 | </a:t>
            </a:r>
            <a:r>
              <a:rPr lang="en-GB" sz="2000" b="1" dirty="0"/>
              <a:t>3</a:t>
            </a:r>
          </a:p>
          <a:p>
            <a:pPr marL="457200" lvl="1" indent="0">
              <a:buNone/>
            </a:pPr>
            <a:r>
              <a:rPr lang="en-GB" sz="2000" dirty="0"/>
              <a:t>45-54 | </a:t>
            </a:r>
            <a:r>
              <a:rPr lang="en-GB" sz="2000" b="1" dirty="0"/>
              <a:t>4</a:t>
            </a:r>
          </a:p>
          <a:p>
            <a:pPr marL="457200" lvl="1" indent="0">
              <a:buNone/>
            </a:pPr>
            <a:r>
              <a:rPr lang="en-GB" sz="2000" dirty="0"/>
              <a:t>55-64 | </a:t>
            </a:r>
            <a:r>
              <a:rPr lang="en-GB" sz="2000" b="1" dirty="0"/>
              <a:t>1</a:t>
            </a:r>
          </a:p>
          <a:p>
            <a:pPr marL="457200" lvl="1" indent="0">
              <a:buNone/>
            </a:pPr>
            <a:r>
              <a:rPr lang="en-GB" sz="2000" dirty="0"/>
              <a:t>65 and over | </a:t>
            </a:r>
            <a:r>
              <a:rPr lang="en-GB" sz="2000" b="1" dirty="0"/>
              <a:t>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B8FAC3-CDFB-007E-D1B1-9D03BF170693}"/>
              </a:ext>
            </a:extLst>
          </p:cNvPr>
          <p:cNvSpPr txBox="1"/>
          <p:nvPr/>
        </p:nvSpPr>
        <p:spPr>
          <a:xfrm>
            <a:off x="7700537" y="2672721"/>
            <a:ext cx="4040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How often do you visit </a:t>
            </a:r>
            <a:r>
              <a:rPr lang="en-GB" i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Gunton</a:t>
            </a:r>
            <a:r>
              <a:rPr lang="en-GB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Community Park?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2A58C7-6401-AA31-426F-5525FC0CDF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949"/>
          <a:stretch/>
        </p:blipFill>
        <p:spPr>
          <a:xfrm>
            <a:off x="6796774" y="3538949"/>
            <a:ext cx="4075672" cy="27661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69D74BB-844E-16A7-CC11-EB452125B5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094" r="63187"/>
          <a:stretch/>
        </p:blipFill>
        <p:spPr>
          <a:xfrm>
            <a:off x="6126923" y="3538949"/>
            <a:ext cx="669851" cy="276615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EA8883C-8F33-66FB-5956-1A497A5B9A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4041"/>
          <a:stretch/>
        </p:blipFill>
        <p:spPr>
          <a:xfrm>
            <a:off x="4900883" y="3538949"/>
            <a:ext cx="1226040" cy="2766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96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Gunton</a:t>
            </a:r>
            <a:r>
              <a:rPr lang="en-GB" dirty="0"/>
              <a:t> Community Park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36501-1D27-52F7-478F-43144D5FC6E9}"/>
              </a:ext>
            </a:extLst>
          </p:cNvPr>
          <p:cNvSpPr txBox="1"/>
          <p:nvPr/>
        </p:nvSpPr>
        <p:spPr>
          <a:xfrm>
            <a:off x="633179" y="1506023"/>
            <a:ext cx="555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How do you usually travel to </a:t>
            </a:r>
            <a:r>
              <a:rPr lang="en-GB" i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Gunton</a:t>
            </a:r>
            <a:r>
              <a:rPr lang="en-GB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Community Park?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AE3750-9664-A683-09DE-579534E4E22D}"/>
              </a:ext>
            </a:extLst>
          </p:cNvPr>
          <p:cNvSpPr txBox="1"/>
          <p:nvPr/>
        </p:nvSpPr>
        <p:spPr>
          <a:xfrm>
            <a:off x="6096000" y="3594418"/>
            <a:ext cx="4845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What do you use </a:t>
            </a:r>
            <a:r>
              <a:rPr lang="en-GB" i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Gunton</a:t>
            </a:r>
            <a:r>
              <a:rPr lang="en-GB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Community Park for?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4C966D-251E-E4EC-1CFD-5595DEDE2A7E}"/>
              </a:ext>
            </a:extLst>
          </p:cNvPr>
          <p:cNvSpPr txBox="1"/>
          <p:nvPr/>
        </p:nvSpPr>
        <p:spPr>
          <a:xfrm>
            <a:off x="564154" y="4585894"/>
            <a:ext cx="50070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People were allowed to select multiple answers for this question.  </a:t>
            </a:r>
            <a:r>
              <a:rPr lang="en-GB" b="1" dirty="0"/>
              <a:t>Personal Leisure </a:t>
            </a:r>
            <a:r>
              <a:rPr lang="en-GB" dirty="0"/>
              <a:t>was the most popular answer, followed by </a:t>
            </a:r>
            <a:r>
              <a:rPr lang="en-GB" b="1" dirty="0"/>
              <a:t>Use of Play Equipment.</a:t>
            </a:r>
            <a:endParaRPr lang="en-GB" dirty="0"/>
          </a:p>
          <a:p>
            <a:endParaRPr lang="en-GB" dirty="0"/>
          </a:p>
          <a:p>
            <a:r>
              <a:rPr lang="en-GB" dirty="0"/>
              <a:t>The one response for ‘other’ was </a:t>
            </a:r>
            <a:r>
              <a:rPr lang="en-GB" b="1" dirty="0"/>
              <a:t>“nothing”.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361A49E-1284-EC64-C6C9-129D22497940}"/>
              </a:ext>
            </a:extLst>
          </p:cNvPr>
          <p:cNvSpPr txBox="1"/>
          <p:nvPr/>
        </p:nvSpPr>
        <p:spPr>
          <a:xfrm>
            <a:off x="5988396" y="2092923"/>
            <a:ext cx="50070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higher number of visitors </a:t>
            </a:r>
            <a:r>
              <a:rPr lang="en-GB" b="1" dirty="0"/>
              <a:t>walk </a:t>
            </a:r>
            <a:r>
              <a:rPr lang="en-GB" dirty="0"/>
              <a:t>to </a:t>
            </a:r>
            <a:r>
              <a:rPr lang="en-GB" dirty="0" err="1"/>
              <a:t>Gunton</a:t>
            </a:r>
            <a:r>
              <a:rPr lang="en-GB" dirty="0"/>
              <a:t> Community Park over any other means of transport. </a:t>
            </a:r>
          </a:p>
          <a:p>
            <a:r>
              <a:rPr lang="en-GB" dirty="0"/>
              <a:t>The ‘other’ comment was </a:t>
            </a:r>
            <a:r>
              <a:rPr lang="en-GB" b="1" dirty="0"/>
              <a:t>“I don’t”.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3E315D-AA8C-E39D-AE4B-C3E583A42D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2004"/>
          <a:stretch/>
        </p:blipFill>
        <p:spPr>
          <a:xfrm>
            <a:off x="633179" y="2029905"/>
            <a:ext cx="1472068" cy="22108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418A3FD-5570-5A67-983D-840D1C19BE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288" r="55532"/>
          <a:stretch/>
        </p:blipFill>
        <p:spPr>
          <a:xfrm>
            <a:off x="1757435" y="2029905"/>
            <a:ext cx="996397" cy="221084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A48843B-3085-BE61-3C51-B983824C0C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98"/>
          <a:stretch/>
        </p:blipFill>
        <p:spPr>
          <a:xfrm>
            <a:off x="3067678" y="2029905"/>
            <a:ext cx="2216945" cy="221084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F94A8C2-53BB-DE2A-307B-CD04D8FB67A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516"/>
          <a:stretch/>
        </p:blipFill>
        <p:spPr>
          <a:xfrm>
            <a:off x="9420447" y="4240748"/>
            <a:ext cx="2207399" cy="221084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C6D2E1C-7965-6937-69B8-D0F5CFDF21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6550"/>
          <a:stretch/>
        </p:blipFill>
        <p:spPr>
          <a:xfrm>
            <a:off x="6047130" y="4302967"/>
            <a:ext cx="3373317" cy="2210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04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Gunton</a:t>
            </a:r>
            <a:r>
              <a:rPr lang="en-GB" dirty="0"/>
              <a:t> Community Park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36501-1D27-52F7-478F-43144D5FC6E9}"/>
              </a:ext>
            </a:extLst>
          </p:cNvPr>
          <p:cNvSpPr txBox="1"/>
          <p:nvPr/>
        </p:nvSpPr>
        <p:spPr>
          <a:xfrm>
            <a:off x="633179" y="1506023"/>
            <a:ext cx="6094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What is your favourite part about </a:t>
            </a:r>
            <a:r>
              <a:rPr lang="en-GB" i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Gunton</a:t>
            </a:r>
            <a:r>
              <a:rPr lang="en-GB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Community  Park?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361A49E-1284-EC64-C6C9-129D22497940}"/>
              </a:ext>
            </a:extLst>
          </p:cNvPr>
          <p:cNvSpPr txBox="1"/>
          <p:nvPr/>
        </p:nvSpPr>
        <p:spPr>
          <a:xfrm>
            <a:off x="576235" y="2404822"/>
            <a:ext cx="46269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People were welcome to submit multiple answers to this question.</a:t>
            </a:r>
          </a:p>
          <a:p>
            <a:endParaRPr lang="en-GB" sz="2000" dirty="0"/>
          </a:p>
          <a:p>
            <a:r>
              <a:rPr lang="en-GB" sz="2000" b="1" dirty="0"/>
              <a:t>Location </a:t>
            </a:r>
            <a:r>
              <a:rPr lang="en-GB" sz="2000" dirty="0"/>
              <a:t>came out as the top response with </a:t>
            </a:r>
            <a:r>
              <a:rPr lang="en-GB" sz="2000" b="1" dirty="0"/>
              <a:t>35% </a:t>
            </a:r>
            <a:r>
              <a:rPr lang="en-GB" sz="2000" dirty="0"/>
              <a:t>followed by</a:t>
            </a:r>
            <a:r>
              <a:rPr lang="en-GB" sz="2000" b="1" dirty="0"/>
              <a:t> Accessibility </a:t>
            </a:r>
            <a:r>
              <a:rPr lang="en-GB" sz="2000" dirty="0"/>
              <a:t>with </a:t>
            </a:r>
            <a:r>
              <a:rPr lang="en-GB" sz="2000" b="1" dirty="0"/>
              <a:t>27%.</a:t>
            </a:r>
          </a:p>
          <a:p>
            <a:endParaRPr lang="en-GB" sz="2000" b="1" dirty="0"/>
          </a:p>
          <a:p>
            <a:r>
              <a:rPr lang="en-GB" sz="2000" dirty="0"/>
              <a:t>The response for </a:t>
            </a:r>
            <a:r>
              <a:rPr lang="en-GB" sz="2000" b="1" dirty="0"/>
              <a:t>‘other’ </a:t>
            </a:r>
            <a:r>
              <a:rPr lang="en-GB" sz="2000" dirty="0"/>
              <a:t>was </a:t>
            </a:r>
            <a:r>
              <a:rPr lang="en-GB" sz="2000" b="1" dirty="0"/>
              <a:t>“all the above”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360D3C-92C7-9790-2AAE-1C7E7315AB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7586"/>
          <a:stretch/>
        </p:blipFill>
        <p:spPr>
          <a:xfrm>
            <a:off x="5806428" y="2606843"/>
            <a:ext cx="3475796" cy="225223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F3018B8-4916-B53A-2B31-96E290FFB4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737"/>
          <a:stretch/>
        </p:blipFill>
        <p:spPr>
          <a:xfrm>
            <a:off x="9484242" y="2606844"/>
            <a:ext cx="2316126" cy="225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186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Gunton</a:t>
            </a:r>
            <a:r>
              <a:rPr lang="en-GB" dirty="0"/>
              <a:t> Community Park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AE3750-9664-A683-09DE-579534E4E22D}"/>
              </a:ext>
            </a:extLst>
          </p:cNvPr>
          <p:cNvSpPr txBox="1"/>
          <p:nvPr/>
        </p:nvSpPr>
        <p:spPr>
          <a:xfrm>
            <a:off x="564153" y="1441917"/>
            <a:ext cx="5932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What could be improved at </a:t>
            </a:r>
            <a:r>
              <a:rPr lang="en-GB" i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Gunton</a:t>
            </a:r>
            <a:r>
              <a:rPr lang="en-GB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Community Park?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4C966D-251E-E4EC-1CFD-5595DEDE2A7E}"/>
              </a:ext>
            </a:extLst>
          </p:cNvPr>
          <p:cNvSpPr txBox="1"/>
          <p:nvPr/>
        </p:nvSpPr>
        <p:spPr>
          <a:xfrm>
            <a:off x="564154" y="4847899"/>
            <a:ext cx="10789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General facilities </a:t>
            </a:r>
            <a:r>
              <a:rPr lang="en-GB" dirty="0"/>
              <a:t>were high priorities, alongside more </a:t>
            </a:r>
            <a:r>
              <a:rPr lang="en-GB" b="1" dirty="0"/>
              <a:t>seating provision</a:t>
            </a:r>
            <a:r>
              <a:rPr lang="en-GB" dirty="0"/>
              <a:t>.</a:t>
            </a:r>
            <a:endParaRPr lang="en-GB" b="1" dirty="0"/>
          </a:p>
          <a:p>
            <a:endParaRPr lang="en-GB" dirty="0"/>
          </a:p>
          <a:p>
            <a:r>
              <a:rPr lang="en-GB" dirty="0"/>
              <a:t>‘Other’ received 1 response which was “</a:t>
            </a:r>
            <a:r>
              <a:rPr lang="en-GB" b="1" dirty="0"/>
              <a:t>Regular clean up of rubbish”.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C083CB-2B15-5460-8507-20256B1A3B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4439" y="2010101"/>
            <a:ext cx="6563122" cy="2345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242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 err="1"/>
              <a:t>Gunton</a:t>
            </a:r>
            <a:r>
              <a:rPr lang="en-GB" dirty="0"/>
              <a:t> Community Park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36501-1D27-52F7-478F-43144D5FC6E9}"/>
              </a:ext>
            </a:extLst>
          </p:cNvPr>
          <p:cNvSpPr txBox="1"/>
          <p:nvPr/>
        </p:nvSpPr>
        <p:spPr>
          <a:xfrm>
            <a:off x="7352956" y="549093"/>
            <a:ext cx="5007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Use of existing facilities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4C966D-251E-E4EC-1CFD-5595DEDE2A7E}"/>
              </a:ext>
            </a:extLst>
          </p:cNvPr>
          <p:cNvSpPr txBox="1"/>
          <p:nvPr/>
        </p:nvSpPr>
        <p:spPr>
          <a:xfrm>
            <a:off x="6300065" y="1516640"/>
            <a:ext cx="55953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As part of the survey, people were asked to give a guide on how often they used these (i.e. </a:t>
            </a:r>
            <a:r>
              <a:rPr lang="en-GB" i="1" dirty="0"/>
              <a:t>daily, more than once a week, weekly, more than twice a month, monthly, never</a:t>
            </a:r>
            <a:r>
              <a:rPr lang="en-GB" dirty="0"/>
              <a:t>).</a:t>
            </a:r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dirty="0"/>
          </a:p>
          <a:p>
            <a:r>
              <a:rPr lang="en-GB" dirty="0"/>
              <a:t>The </a:t>
            </a:r>
            <a:r>
              <a:rPr lang="en-GB" b="1" dirty="0"/>
              <a:t>play area </a:t>
            </a:r>
            <a:r>
              <a:rPr lang="en-GB" dirty="0"/>
              <a:t>proves to be the most used facility at </a:t>
            </a:r>
            <a:r>
              <a:rPr lang="en-GB" dirty="0" err="1"/>
              <a:t>Gunton</a:t>
            </a:r>
            <a:r>
              <a:rPr lang="en-GB" dirty="0"/>
              <a:t> Community Park with regular monthly use.  The least used facility is the </a:t>
            </a:r>
            <a:r>
              <a:rPr lang="en-GB" b="1" dirty="0"/>
              <a:t>Football Pitch.</a:t>
            </a:r>
            <a:endParaRPr lang="en-GB" dirty="0"/>
          </a:p>
          <a:p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4E2E324-4079-C10E-10A0-F5A4FF793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486501"/>
              </p:ext>
            </p:extLst>
          </p:nvPr>
        </p:nvGraphicFramePr>
        <p:xfrm>
          <a:off x="296548" y="1133868"/>
          <a:ext cx="5743355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8043">
                  <a:extLst>
                    <a:ext uri="{9D8B030D-6E8A-4147-A177-3AD203B41FA5}">
                      <a16:colId xmlns:a16="http://schemas.microsoft.com/office/drawing/2014/main" val="3770208621"/>
                    </a:ext>
                  </a:extLst>
                </a:gridCol>
                <a:gridCol w="1945149">
                  <a:extLst>
                    <a:ext uri="{9D8B030D-6E8A-4147-A177-3AD203B41FA5}">
                      <a16:colId xmlns:a16="http://schemas.microsoft.com/office/drawing/2014/main" val="2996590405"/>
                    </a:ext>
                  </a:extLst>
                </a:gridCol>
                <a:gridCol w="1041990">
                  <a:extLst>
                    <a:ext uri="{9D8B030D-6E8A-4147-A177-3AD203B41FA5}">
                      <a16:colId xmlns:a16="http://schemas.microsoft.com/office/drawing/2014/main" val="1438589741"/>
                    </a:ext>
                  </a:extLst>
                </a:gridCol>
                <a:gridCol w="968173">
                  <a:extLst>
                    <a:ext uri="{9D8B030D-6E8A-4147-A177-3AD203B41FA5}">
                      <a16:colId xmlns:a16="http://schemas.microsoft.com/office/drawing/2014/main" val="725576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Equipment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200" dirty="0"/>
                        <a:t>Frequency of Use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Amount of Use (4 weeks)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541851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r>
                        <a:rPr lang="en-GB" sz="1200" dirty="0"/>
                        <a:t>Play Area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Daily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200" b="1" dirty="0"/>
                        <a:t>22 times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632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More than once a week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(16.7%)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449425"/>
                  </a:ext>
                </a:extLst>
              </a:tr>
              <a:tr h="14647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Weekly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28324"/>
                  </a:ext>
                </a:extLst>
              </a:tr>
              <a:tr h="17128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 than twice a month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1047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Monthly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 6  (50%)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1787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Never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4 (33.3%)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600302"/>
                  </a:ext>
                </a:extLst>
              </a:tr>
              <a:tr h="146477">
                <a:tc rowSpan="6">
                  <a:txBody>
                    <a:bodyPr/>
                    <a:lstStyle/>
                    <a:p>
                      <a:r>
                        <a:rPr lang="en-GB" sz="1200" dirty="0"/>
                        <a:t>Multi-Use Sports Area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Daily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200" b="1" dirty="0"/>
                        <a:t>7 times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916003"/>
                  </a:ext>
                </a:extLst>
              </a:tr>
              <a:tr h="19255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More than once a week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609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Weekly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(8.3%)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7377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 than twice a month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124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Monthly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3 (25%)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258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Never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8 (66.7%)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9804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r>
                        <a:rPr lang="en-GB" sz="1200" dirty="0"/>
                        <a:t>Football Pitch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Daily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200" b="1" dirty="0"/>
                        <a:t>6 times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1211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More than once a week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83848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Weekly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(8.3%)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0218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 than twice a month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4275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Monthly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(16.7%)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6140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Never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9 (75%)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48747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42A4D32-6E5E-550D-1EE8-EC48C6DB282B}"/>
              </a:ext>
            </a:extLst>
          </p:cNvPr>
          <p:cNvSpPr txBox="1"/>
          <p:nvPr/>
        </p:nvSpPr>
        <p:spPr>
          <a:xfrm>
            <a:off x="6300064" y="2812815"/>
            <a:ext cx="55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/>
              <a:t>‘Amount of Use’ is calculated based on a four-week cycle based on the frequency of use (i.e. one vote for ‘daily’ equates to 28 uses in a month and a vote for ‘more than once a week’ equates to 8 uses etc.)</a:t>
            </a:r>
          </a:p>
        </p:txBody>
      </p:sp>
    </p:spTree>
    <p:extLst>
      <p:ext uri="{BB962C8B-B14F-4D97-AF65-F5344CB8AC3E}">
        <p14:creationId xmlns:p14="http://schemas.microsoft.com/office/powerpoint/2010/main" val="273814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2689"/>
            <a:ext cx="10515600" cy="1325563"/>
          </a:xfrm>
        </p:spPr>
        <p:txBody>
          <a:bodyPr/>
          <a:lstStyle/>
          <a:p>
            <a:r>
              <a:rPr lang="en-GB" dirty="0" err="1"/>
              <a:t>Gunton</a:t>
            </a:r>
            <a:r>
              <a:rPr lang="en-GB" dirty="0"/>
              <a:t> Community Park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36501-1D27-52F7-478F-43144D5FC6E9}"/>
              </a:ext>
            </a:extLst>
          </p:cNvPr>
          <p:cNvSpPr txBox="1"/>
          <p:nvPr/>
        </p:nvSpPr>
        <p:spPr>
          <a:xfrm>
            <a:off x="838200" y="886347"/>
            <a:ext cx="5007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Opinion on new facilities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4C966D-251E-E4EC-1CFD-5595DEDE2A7E}"/>
              </a:ext>
            </a:extLst>
          </p:cNvPr>
          <p:cNvSpPr txBox="1"/>
          <p:nvPr/>
        </p:nvSpPr>
        <p:spPr>
          <a:xfrm>
            <a:off x="838200" y="1395040"/>
            <a:ext cx="10815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People were asked for their opinion on some example facilities to install in Fen Park and how often they would use them (i.e. </a:t>
            </a:r>
            <a:r>
              <a:rPr lang="en-GB" sz="1400" i="1" dirty="0"/>
              <a:t>daily, more than once a week, weekly, more than twice a month, monthly, never</a:t>
            </a:r>
            <a:r>
              <a:rPr lang="en-GB" sz="1400" dirty="0"/>
              <a:t>).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99E860C-68A8-EFAE-5F53-FE584D25A4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450262"/>
              </p:ext>
            </p:extLst>
          </p:nvPr>
        </p:nvGraphicFramePr>
        <p:xfrm>
          <a:off x="1259342" y="2351267"/>
          <a:ext cx="4836658" cy="3111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037">
                  <a:extLst>
                    <a:ext uri="{9D8B030D-6E8A-4147-A177-3AD203B41FA5}">
                      <a16:colId xmlns:a16="http://schemas.microsoft.com/office/drawing/2014/main" val="3770208621"/>
                    </a:ext>
                  </a:extLst>
                </a:gridCol>
                <a:gridCol w="1552354">
                  <a:extLst>
                    <a:ext uri="{9D8B030D-6E8A-4147-A177-3AD203B41FA5}">
                      <a16:colId xmlns:a16="http://schemas.microsoft.com/office/drawing/2014/main" val="2996590405"/>
                    </a:ext>
                  </a:extLst>
                </a:gridCol>
                <a:gridCol w="975267">
                  <a:extLst>
                    <a:ext uri="{9D8B030D-6E8A-4147-A177-3AD203B41FA5}">
                      <a16:colId xmlns:a16="http://schemas.microsoft.com/office/drawing/2014/main" val="1438589741"/>
                    </a:ext>
                  </a:extLst>
                </a:gridCol>
              </a:tblGrid>
              <a:tr h="368493">
                <a:tc>
                  <a:txBody>
                    <a:bodyPr/>
                    <a:lstStyle/>
                    <a:p>
                      <a:r>
                        <a:rPr lang="en-GB" sz="1200" dirty="0"/>
                        <a:t>Equipment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200" dirty="0"/>
                        <a:t>Opinion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541851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r>
                        <a:rPr lang="en-GB" sz="1200" dirty="0"/>
                        <a:t>Adult Gym Equipment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Strongly Agree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6 (46.2%)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632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Agree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(7.7%)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449425"/>
                  </a:ext>
                </a:extLst>
              </a:tr>
              <a:tr h="14647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Neutral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4 (30.8%)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28324"/>
                  </a:ext>
                </a:extLst>
              </a:tr>
              <a:tr h="17128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Disagree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(7.7%)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1047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Strongly Disagree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(7.7%)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17870"/>
                  </a:ext>
                </a:extLst>
              </a:tr>
              <a:tr h="146477">
                <a:tc rowSpan="5">
                  <a:txBody>
                    <a:bodyPr/>
                    <a:lstStyle/>
                    <a:p>
                      <a:r>
                        <a:rPr lang="en-GB" sz="1200" dirty="0"/>
                        <a:t>Teenage Assault Course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Strongly Agree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8 (51.7%)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916003"/>
                  </a:ext>
                </a:extLst>
              </a:tr>
              <a:tr h="19255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Agree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3 (21.4%)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609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Neutral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(7.1%)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7377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Disagree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124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Strongly Disagree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(14.3%)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2585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666E2C6-FDFF-8FAF-70FE-F11A2DD10C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29691"/>
              </p:ext>
            </p:extLst>
          </p:nvPr>
        </p:nvGraphicFramePr>
        <p:xfrm>
          <a:off x="6517142" y="2351267"/>
          <a:ext cx="4836658" cy="3111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037">
                  <a:extLst>
                    <a:ext uri="{9D8B030D-6E8A-4147-A177-3AD203B41FA5}">
                      <a16:colId xmlns:a16="http://schemas.microsoft.com/office/drawing/2014/main" val="3770208621"/>
                    </a:ext>
                  </a:extLst>
                </a:gridCol>
                <a:gridCol w="1552354">
                  <a:extLst>
                    <a:ext uri="{9D8B030D-6E8A-4147-A177-3AD203B41FA5}">
                      <a16:colId xmlns:a16="http://schemas.microsoft.com/office/drawing/2014/main" val="2996590405"/>
                    </a:ext>
                  </a:extLst>
                </a:gridCol>
                <a:gridCol w="975267">
                  <a:extLst>
                    <a:ext uri="{9D8B030D-6E8A-4147-A177-3AD203B41FA5}">
                      <a16:colId xmlns:a16="http://schemas.microsoft.com/office/drawing/2014/main" val="1438589741"/>
                    </a:ext>
                  </a:extLst>
                </a:gridCol>
              </a:tblGrid>
              <a:tr h="368493">
                <a:tc>
                  <a:txBody>
                    <a:bodyPr/>
                    <a:lstStyle/>
                    <a:p>
                      <a:r>
                        <a:rPr lang="en-GB" sz="1200" dirty="0"/>
                        <a:t>Equipment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200" dirty="0"/>
                        <a:t>Opinion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541851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r>
                        <a:rPr lang="en-GB" sz="1200" dirty="0"/>
                        <a:t>Skate Park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Strongly Agree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5 (35.7%)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632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Agree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4 (28.6%)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449425"/>
                  </a:ext>
                </a:extLst>
              </a:tr>
              <a:tr h="14647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Neutral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3 (21.4%)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28324"/>
                  </a:ext>
                </a:extLst>
              </a:tr>
              <a:tr h="17128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Disagree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1047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Strongly Disagree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(14.3%)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17870"/>
                  </a:ext>
                </a:extLst>
              </a:tr>
              <a:tr h="146477">
                <a:tc rowSpan="5">
                  <a:txBody>
                    <a:bodyPr/>
                    <a:lstStyle/>
                    <a:p>
                      <a:r>
                        <a:rPr lang="en-GB" sz="1200" dirty="0"/>
                        <a:t>Pump Track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Strongly Agree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4 (36.4%)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916003"/>
                  </a:ext>
                </a:extLst>
              </a:tr>
              <a:tr h="19255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Agree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(18.2%)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609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Neutral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(18.2%)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7377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Disagree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(9.1%)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124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Strongly Disagree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(18.2%)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25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523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618"/>
            <a:ext cx="10515600" cy="1325563"/>
          </a:xfrm>
        </p:spPr>
        <p:txBody>
          <a:bodyPr/>
          <a:lstStyle/>
          <a:p>
            <a:r>
              <a:rPr lang="en-GB" dirty="0" err="1"/>
              <a:t>Gunton</a:t>
            </a:r>
            <a:r>
              <a:rPr lang="en-GB" dirty="0"/>
              <a:t> Community Park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EECA6F-030F-A17E-D5DD-86C7E063D8AF}"/>
              </a:ext>
            </a:extLst>
          </p:cNvPr>
          <p:cNvSpPr txBox="1"/>
          <p:nvPr/>
        </p:nvSpPr>
        <p:spPr>
          <a:xfrm>
            <a:off x="838200" y="1278605"/>
            <a:ext cx="5007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Use of new facilities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1008CD-D467-266C-CA1E-F08A0B898AB9}"/>
              </a:ext>
            </a:extLst>
          </p:cNvPr>
          <p:cNvSpPr txBox="1"/>
          <p:nvPr/>
        </p:nvSpPr>
        <p:spPr>
          <a:xfrm>
            <a:off x="6346753" y="1273560"/>
            <a:ext cx="4772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/>
              <a:t>‘Amount of Use’ is calculated based on a four-week cycle based on the frequency of use (i.e. one vote for ‘daily’ equates to 28 uses in a month and a vote for ‘more than once a week’ equates to 8 uses etc.)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A8B108-9D69-665A-53A3-3153972FCE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043423"/>
              </p:ext>
            </p:extLst>
          </p:nvPr>
        </p:nvGraphicFramePr>
        <p:xfrm>
          <a:off x="352644" y="2417106"/>
          <a:ext cx="5743355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8043">
                  <a:extLst>
                    <a:ext uri="{9D8B030D-6E8A-4147-A177-3AD203B41FA5}">
                      <a16:colId xmlns:a16="http://schemas.microsoft.com/office/drawing/2014/main" val="3770208621"/>
                    </a:ext>
                  </a:extLst>
                </a:gridCol>
                <a:gridCol w="1945149">
                  <a:extLst>
                    <a:ext uri="{9D8B030D-6E8A-4147-A177-3AD203B41FA5}">
                      <a16:colId xmlns:a16="http://schemas.microsoft.com/office/drawing/2014/main" val="2996590405"/>
                    </a:ext>
                  </a:extLst>
                </a:gridCol>
                <a:gridCol w="1041990">
                  <a:extLst>
                    <a:ext uri="{9D8B030D-6E8A-4147-A177-3AD203B41FA5}">
                      <a16:colId xmlns:a16="http://schemas.microsoft.com/office/drawing/2014/main" val="1438589741"/>
                    </a:ext>
                  </a:extLst>
                </a:gridCol>
                <a:gridCol w="968173">
                  <a:extLst>
                    <a:ext uri="{9D8B030D-6E8A-4147-A177-3AD203B41FA5}">
                      <a16:colId xmlns:a16="http://schemas.microsoft.com/office/drawing/2014/main" val="725576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Equipment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200" dirty="0"/>
                        <a:t>Frequency of Use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Amount of Use (4 weeks)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541851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r>
                        <a:rPr lang="en-GB" sz="1200" dirty="0"/>
                        <a:t>Adult Gym Equipment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Daily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5 (38.5%)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200" b="1" dirty="0"/>
                        <a:t>146 times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632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More than once a week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449425"/>
                  </a:ext>
                </a:extLst>
              </a:tr>
              <a:tr h="14647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Weekly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28324"/>
                  </a:ext>
                </a:extLst>
              </a:tr>
              <a:tr h="17128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 than twice a month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(15.4%)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1047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Monthly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(15.4%)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1787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Never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4 (30.8%)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600302"/>
                  </a:ext>
                </a:extLst>
              </a:tr>
              <a:tr h="146477">
                <a:tc rowSpan="6">
                  <a:txBody>
                    <a:bodyPr/>
                    <a:lstStyle/>
                    <a:p>
                      <a:r>
                        <a:rPr lang="en-GB" sz="1200" dirty="0"/>
                        <a:t>Teenage Assault Course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Daily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(15.4%)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200" b="1" dirty="0"/>
                        <a:t>88 times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916003"/>
                  </a:ext>
                </a:extLst>
              </a:tr>
              <a:tr h="19255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More than once a week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(15.4%)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609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Weekly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3 (7.7%)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7377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 than twice a month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(7.7%)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124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Monthly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(15.4%)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258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Never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5 (38.5%)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980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6478ED4-43FF-9BC2-31BD-653C84E681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406300"/>
              </p:ext>
            </p:extLst>
          </p:nvPr>
        </p:nvGraphicFramePr>
        <p:xfrm>
          <a:off x="6220358" y="2417106"/>
          <a:ext cx="5743355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8043">
                  <a:extLst>
                    <a:ext uri="{9D8B030D-6E8A-4147-A177-3AD203B41FA5}">
                      <a16:colId xmlns:a16="http://schemas.microsoft.com/office/drawing/2014/main" val="3770208621"/>
                    </a:ext>
                  </a:extLst>
                </a:gridCol>
                <a:gridCol w="1945149">
                  <a:extLst>
                    <a:ext uri="{9D8B030D-6E8A-4147-A177-3AD203B41FA5}">
                      <a16:colId xmlns:a16="http://schemas.microsoft.com/office/drawing/2014/main" val="2996590405"/>
                    </a:ext>
                  </a:extLst>
                </a:gridCol>
                <a:gridCol w="1041990">
                  <a:extLst>
                    <a:ext uri="{9D8B030D-6E8A-4147-A177-3AD203B41FA5}">
                      <a16:colId xmlns:a16="http://schemas.microsoft.com/office/drawing/2014/main" val="1438589741"/>
                    </a:ext>
                  </a:extLst>
                </a:gridCol>
                <a:gridCol w="968173">
                  <a:extLst>
                    <a:ext uri="{9D8B030D-6E8A-4147-A177-3AD203B41FA5}">
                      <a16:colId xmlns:a16="http://schemas.microsoft.com/office/drawing/2014/main" val="725576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Equipment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200" dirty="0"/>
                        <a:t>Frequency of Use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Amount of Use (4 weeks)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541851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r>
                        <a:rPr lang="en-GB" sz="1200" dirty="0"/>
                        <a:t>Skate Park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Daily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(16.7%)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200" b="1" dirty="0"/>
                        <a:t>69 times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632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More than once a week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(8.3%)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449425"/>
                  </a:ext>
                </a:extLst>
              </a:tr>
              <a:tr h="14647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Weekly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(8.3%)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28324"/>
                  </a:ext>
                </a:extLst>
              </a:tr>
              <a:tr h="17128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 than twice a month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1047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Monthly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 1 (8.3%)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1787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Never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7 (58.3%)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600302"/>
                  </a:ext>
                </a:extLst>
              </a:tr>
              <a:tr h="146477">
                <a:tc rowSpan="6">
                  <a:txBody>
                    <a:bodyPr/>
                    <a:lstStyle/>
                    <a:p>
                      <a:r>
                        <a:rPr lang="en-GB" sz="1200" dirty="0"/>
                        <a:t>Pump Track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Daily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(18.2%)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200" b="1"/>
                        <a:t>61 </a:t>
                      </a:r>
                      <a:r>
                        <a:rPr lang="en-GB" sz="1200" b="1" dirty="0"/>
                        <a:t>times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916003"/>
                  </a:ext>
                </a:extLst>
              </a:tr>
              <a:tr h="19255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More than once a week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609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Weekly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(9.1%)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7377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 than twice a month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124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Monthly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(9.1%)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258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Never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7 (63.6%)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9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265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5A55023E9AD24D9C378EBC281C0874" ma:contentTypeVersion="15" ma:contentTypeDescription="Create a new document." ma:contentTypeScope="" ma:versionID="fad2364758f7724727036a8b25108ff2">
  <xsd:schema xmlns:xsd="http://www.w3.org/2001/XMLSchema" xmlns:xs="http://www.w3.org/2001/XMLSchema" xmlns:p="http://schemas.microsoft.com/office/2006/metadata/properties" xmlns:ns2="9eea002c-9396-4e1c-90ba-81fd5c5bb57d" xmlns:ns3="7e618911-af4d-44ef-8a76-c69d29542036" targetNamespace="http://schemas.microsoft.com/office/2006/metadata/properties" ma:root="true" ma:fieldsID="597beaffedbe4e43c50b55bdf72ed036" ns2:_="" ns3:_="">
    <xsd:import namespace="9eea002c-9396-4e1c-90ba-81fd5c5bb57d"/>
    <xsd:import namespace="7e618911-af4d-44ef-8a76-c69d295420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ea002c-9396-4e1c-90ba-81fd5c5bb5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e8306dc-c898-4ddd-93ba-ebfdadd862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618911-af4d-44ef-8a76-c69d29542036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070b59c-354c-4cd2-9235-82660625087c}" ma:internalName="TaxCatchAll" ma:showField="CatchAllData" ma:web="7e618911-af4d-44ef-8a76-c69d295420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e618911-af4d-44ef-8a76-c69d29542036" xsi:nil="true"/>
    <lcf76f155ced4ddcb4097134ff3c332f xmlns="9eea002c-9396-4e1c-90ba-81fd5c5bb57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A817508-17F2-49EB-876F-EAEAC25CA119}"/>
</file>

<file path=customXml/itemProps2.xml><?xml version="1.0" encoding="utf-8"?>
<ds:datastoreItem xmlns:ds="http://schemas.openxmlformats.org/officeDocument/2006/customXml" ds:itemID="{9777A93E-C751-468C-AEEC-23DE83ACB342}"/>
</file>

<file path=customXml/itemProps3.xml><?xml version="1.0" encoding="utf-8"?>
<ds:datastoreItem xmlns:ds="http://schemas.openxmlformats.org/officeDocument/2006/customXml" ds:itemID="{1B5F4BFD-F0CF-4095-949A-FE0D47A78901}"/>
</file>

<file path=docProps/app.xml><?xml version="1.0" encoding="utf-8"?>
<Properties xmlns="http://schemas.openxmlformats.org/officeDocument/2006/extended-properties" xmlns:vt="http://schemas.openxmlformats.org/officeDocument/2006/docPropsVTypes">
  <TotalTime>1115</TotalTime>
  <Words>1345</Words>
  <Application>Microsoft Office PowerPoint</Application>
  <PresentationFormat>Widescreen</PresentationFormat>
  <Paragraphs>235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Office Theme</vt:lpstr>
      <vt:lpstr>Sports Facilities Provision Survey  Gunton Community Park</vt:lpstr>
      <vt:lpstr>Gunton Community Park</vt:lpstr>
      <vt:lpstr>Gunton Community Park</vt:lpstr>
      <vt:lpstr>Gunton Community Park</vt:lpstr>
      <vt:lpstr>Gunton Community Park</vt:lpstr>
      <vt:lpstr>Gunton Community Park</vt:lpstr>
      <vt:lpstr>Gunton Community Park</vt:lpstr>
      <vt:lpstr>Gunton Community Park</vt:lpstr>
      <vt:lpstr>Gunton Community Park</vt:lpstr>
      <vt:lpstr>Gunton Community Park</vt:lpstr>
      <vt:lpstr>Gunton Community Park</vt:lpstr>
      <vt:lpstr>Gunton Community Park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Sports Facilities Provision Survey</dc:title>
  <dc:creator>Michael Winter</dc:creator>
  <cp:lastModifiedBy>Michael Winter</cp:lastModifiedBy>
  <cp:revision>4</cp:revision>
  <dcterms:created xsi:type="dcterms:W3CDTF">2024-04-15T13:09:43Z</dcterms:created>
  <dcterms:modified xsi:type="dcterms:W3CDTF">2024-06-19T09:44:06Z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0x010100EB5A55023E9AD24D9C378EBC281C0874</vt:lpwstr>
  </property>
</Properties>
</file>