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8" r:id="rId7"/>
    <p:sldId id="263" r:id="rId8"/>
    <p:sldId id="264" r:id="rId9"/>
    <p:sldId id="266" r:id="rId10"/>
    <p:sldId id="269" r:id="rId11"/>
    <p:sldId id="270"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EECD64-94A7-4D3A-A77E-965C78B35745}" v="59" dt="2024-05-03T11:55:07.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EAEECD64-94A7-4D3A-A77E-965C78B35745}"/>
    <pc:docChg chg="undo custSel addSld delSld modSld">
      <pc:chgData name="Michael Winter" userId="71351d92-19d1-435e-973d-581427284b12" providerId="ADAL" clId="{EAEECD64-94A7-4D3A-A77E-965C78B35745}" dt="2024-05-03T11:58:11.843" v="5208" actId="1076"/>
      <pc:docMkLst>
        <pc:docMk/>
      </pc:docMkLst>
      <pc:sldChg chg="modSp mod">
        <pc:chgData name="Michael Winter" userId="71351d92-19d1-435e-973d-581427284b12" providerId="ADAL" clId="{EAEECD64-94A7-4D3A-A77E-965C78B35745}" dt="2024-04-16T14:30:33.035" v="9" actId="20577"/>
        <pc:sldMkLst>
          <pc:docMk/>
          <pc:sldMk cId="755266462" sldId="256"/>
        </pc:sldMkLst>
        <pc:spChg chg="mod">
          <ac:chgData name="Michael Winter" userId="71351d92-19d1-435e-973d-581427284b12" providerId="ADAL" clId="{EAEECD64-94A7-4D3A-A77E-965C78B35745}" dt="2024-04-16T14:30:33.035" v="9" actId="20577"/>
          <ac:spMkLst>
            <pc:docMk/>
            <pc:sldMk cId="755266462" sldId="256"/>
            <ac:spMk id="2" creationId="{167C2484-5650-BC15-8A6B-DD4F97F0D2C9}"/>
          </ac:spMkLst>
        </pc:spChg>
      </pc:sldChg>
      <pc:sldChg chg="modSp mod">
        <pc:chgData name="Michael Winter" userId="71351d92-19d1-435e-973d-581427284b12" providerId="ADAL" clId="{EAEECD64-94A7-4D3A-A77E-965C78B35745}" dt="2024-04-16T14:39:14.385" v="479" actId="114"/>
        <pc:sldMkLst>
          <pc:docMk/>
          <pc:sldMk cId="1481428112" sldId="259"/>
        </pc:sldMkLst>
        <pc:spChg chg="mod">
          <ac:chgData name="Michael Winter" userId="71351d92-19d1-435e-973d-581427284b12" providerId="ADAL" clId="{EAEECD64-94A7-4D3A-A77E-965C78B35745}" dt="2024-04-16T14:30:42.115" v="19" actId="20577"/>
          <ac:spMkLst>
            <pc:docMk/>
            <pc:sldMk cId="1481428112" sldId="259"/>
            <ac:spMk id="2" creationId="{B2D840B4-836E-C6B7-3BFA-36F9237B64FD}"/>
          </ac:spMkLst>
        </pc:spChg>
        <pc:spChg chg="mod">
          <ac:chgData name="Michael Winter" userId="71351d92-19d1-435e-973d-581427284b12" providerId="ADAL" clId="{EAEECD64-94A7-4D3A-A77E-965C78B35745}" dt="2024-04-16T14:39:14.385" v="479" actId="114"/>
          <ac:spMkLst>
            <pc:docMk/>
            <pc:sldMk cId="1481428112" sldId="259"/>
            <ac:spMk id="3" creationId="{E13AE403-27A3-F2EB-E46E-FAD88FC66761}"/>
          </ac:spMkLst>
        </pc:spChg>
      </pc:sldChg>
      <pc:sldChg chg="addSp delSp modSp mod">
        <pc:chgData name="Michael Winter" userId="71351d92-19d1-435e-973d-581427284b12" providerId="ADAL" clId="{EAEECD64-94A7-4D3A-A77E-965C78B35745}" dt="2024-04-16T14:48:17.473" v="820" actId="20577"/>
        <pc:sldMkLst>
          <pc:docMk/>
          <pc:sldMk cId="1179968749" sldId="260"/>
        </pc:sldMkLst>
        <pc:spChg chg="mod">
          <ac:chgData name="Michael Winter" userId="71351d92-19d1-435e-973d-581427284b12" providerId="ADAL" clId="{EAEECD64-94A7-4D3A-A77E-965C78B35745}" dt="2024-04-16T14:30:47.216" v="29" actId="20577"/>
          <ac:spMkLst>
            <pc:docMk/>
            <pc:sldMk cId="1179968749" sldId="260"/>
            <ac:spMk id="2" creationId="{B2D840B4-836E-C6B7-3BFA-36F9237B64FD}"/>
          </ac:spMkLst>
        </pc:spChg>
        <pc:spChg chg="mod">
          <ac:chgData name="Michael Winter" userId="71351d92-19d1-435e-973d-581427284b12" providerId="ADAL" clId="{EAEECD64-94A7-4D3A-A77E-965C78B35745}" dt="2024-04-16T14:48:17.473" v="820" actId="20577"/>
          <ac:spMkLst>
            <pc:docMk/>
            <pc:sldMk cId="1179968749" sldId="260"/>
            <ac:spMk id="3" creationId="{E13AE403-27A3-F2EB-E46E-FAD88FC66761}"/>
          </ac:spMkLst>
        </pc:spChg>
        <pc:spChg chg="mod">
          <ac:chgData name="Michael Winter" userId="71351d92-19d1-435e-973d-581427284b12" providerId="ADAL" clId="{EAEECD64-94A7-4D3A-A77E-965C78B35745}" dt="2024-04-16T14:43:09.814" v="779" actId="1076"/>
          <ac:spMkLst>
            <pc:docMk/>
            <pc:sldMk cId="1179968749" sldId="260"/>
            <ac:spMk id="9" creationId="{B3B8FAC3-CDFB-007E-D1B1-9D03BF170693}"/>
          </ac:spMkLst>
        </pc:spChg>
        <pc:grpChg chg="del">
          <ac:chgData name="Michael Winter" userId="71351d92-19d1-435e-973d-581427284b12" providerId="ADAL" clId="{EAEECD64-94A7-4D3A-A77E-965C78B35745}" dt="2024-04-16T14:40:51.927" v="530" actId="478"/>
          <ac:grpSpMkLst>
            <pc:docMk/>
            <pc:sldMk cId="1179968749" sldId="260"/>
            <ac:grpSpMk id="8" creationId="{99272432-CECA-F6EE-CE49-98772F037C56}"/>
          </ac:grpSpMkLst>
        </pc:grpChg>
        <pc:picChg chg="del">
          <ac:chgData name="Michael Winter" userId="71351d92-19d1-435e-973d-581427284b12" providerId="ADAL" clId="{EAEECD64-94A7-4D3A-A77E-965C78B35745}" dt="2024-04-16T14:40:50.944" v="529" actId="478"/>
          <ac:picMkLst>
            <pc:docMk/>
            <pc:sldMk cId="1179968749" sldId="260"/>
            <ac:picMk id="6" creationId="{FA67EFD2-F4A5-47F5-FE9B-9369CEB4499A}"/>
          </ac:picMkLst>
        </pc:picChg>
        <pc:picChg chg="add mod modCrop">
          <ac:chgData name="Michael Winter" userId="71351d92-19d1-435e-973d-581427284b12" providerId="ADAL" clId="{EAEECD64-94A7-4D3A-A77E-965C78B35745}" dt="2024-04-16T14:44:21.774" v="787" actId="732"/>
          <ac:picMkLst>
            <pc:docMk/>
            <pc:sldMk cId="1179968749" sldId="260"/>
            <ac:picMk id="10" creationId="{6B28B0E2-D662-618F-7CA4-5CC8E834C4B6}"/>
          </ac:picMkLst>
        </pc:picChg>
        <pc:picChg chg="add mod modCrop">
          <ac:chgData name="Michael Winter" userId="71351d92-19d1-435e-973d-581427284b12" providerId="ADAL" clId="{EAEECD64-94A7-4D3A-A77E-965C78B35745}" dt="2024-04-16T14:44:07.313" v="785" actId="732"/>
          <ac:picMkLst>
            <pc:docMk/>
            <pc:sldMk cId="1179968749" sldId="260"/>
            <ac:picMk id="11" creationId="{B204C116-4E64-E19B-DCA2-C19CA950DB91}"/>
          </ac:picMkLst>
        </pc:picChg>
      </pc:sldChg>
      <pc:sldChg chg="addSp delSp modSp mod">
        <pc:chgData name="Michael Winter" userId="71351d92-19d1-435e-973d-581427284b12" providerId="ADAL" clId="{EAEECD64-94A7-4D3A-A77E-965C78B35745}" dt="2024-04-16T14:54:25.993" v="1113" actId="113"/>
        <pc:sldMkLst>
          <pc:docMk/>
          <pc:sldMk cId="125404060" sldId="261"/>
        </pc:sldMkLst>
        <pc:spChg chg="mod">
          <ac:chgData name="Michael Winter" userId="71351d92-19d1-435e-973d-581427284b12" providerId="ADAL" clId="{EAEECD64-94A7-4D3A-A77E-965C78B35745}" dt="2024-04-16T14:30:54.402" v="39" actId="20577"/>
          <ac:spMkLst>
            <pc:docMk/>
            <pc:sldMk cId="125404060" sldId="261"/>
            <ac:spMk id="2" creationId="{B2D840B4-836E-C6B7-3BFA-36F9237B64FD}"/>
          </ac:spMkLst>
        </pc:spChg>
        <pc:spChg chg="mod">
          <ac:chgData name="Michael Winter" userId="71351d92-19d1-435e-973d-581427284b12" providerId="ADAL" clId="{EAEECD64-94A7-4D3A-A77E-965C78B35745}" dt="2024-04-16T14:48:33.657" v="830" actId="20577"/>
          <ac:spMkLst>
            <pc:docMk/>
            <pc:sldMk cId="125404060" sldId="261"/>
            <ac:spMk id="4" creationId="{42B36501-1D27-52F7-478F-43144D5FC6E9}"/>
          </ac:spMkLst>
        </pc:spChg>
        <pc:spChg chg="mod">
          <ac:chgData name="Michael Winter" userId="71351d92-19d1-435e-973d-581427284b12" providerId="ADAL" clId="{EAEECD64-94A7-4D3A-A77E-965C78B35745}" dt="2024-04-16T14:52:47.921" v="982" actId="20577"/>
          <ac:spMkLst>
            <pc:docMk/>
            <pc:sldMk cId="125404060" sldId="261"/>
            <ac:spMk id="6" creationId="{8FAE3750-9664-A683-09DE-579534E4E22D}"/>
          </ac:spMkLst>
        </pc:spChg>
        <pc:spChg chg="mod">
          <ac:chgData name="Michael Winter" userId="71351d92-19d1-435e-973d-581427284b12" providerId="ADAL" clId="{EAEECD64-94A7-4D3A-A77E-965C78B35745}" dt="2024-04-16T14:54:07.398" v="1106" actId="20577"/>
          <ac:spMkLst>
            <pc:docMk/>
            <pc:sldMk cId="125404060" sldId="261"/>
            <ac:spMk id="16" creationId="{254C966D-251E-E4EC-1CFD-5595DEDE2A7E}"/>
          </ac:spMkLst>
        </pc:spChg>
        <pc:spChg chg="mod">
          <ac:chgData name="Michael Winter" userId="71351d92-19d1-435e-973d-581427284b12" providerId="ADAL" clId="{EAEECD64-94A7-4D3A-A77E-965C78B35745}" dt="2024-04-16T14:54:25.993" v="1113" actId="113"/>
          <ac:spMkLst>
            <pc:docMk/>
            <pc:sldMk cId="125404060" sldId="261"/>
            <ac:spMk id="17" creationId="{B361A49E-1284-EC64-C6C9-129D22497940}"/>
          </ac:spMkLst>
        </pc:spChg>
        <pc:grpChg chg="del">
          <ac:chgData name="Michael Winter" userId="71351d92-19d1-435e-973d-581427284b12" providerId="ADAL" clId="{EAEECD64-94A7-4D3A-A77E-965C78B35745}" dt="2024-04-16T14:49:00.640" v="842" actId="478"/>
          <ac:grpSpMkLst>
            <pc:docMk/>
            <pc:sldMk cId="125404060" sldId="261"/>
            <ac:grpSpMk id="10" creationId="{0988FC05-092D-5530-A3DF-995F93B96FA2}"/>
          </ac:grpSpMkLst>
        </pc:grpChg>
        <pc:grpChg chg="del">
          <ac:chgData name="Michael Winter" userId="71351d92-19d1-435e-973d-581427284b12" providerId="ADAL" clId="{EAEECD64-94A7-4D3A-A77E-965C78B35745}" dt="2024-04-16T14:48:56.482" v="841" actId="478"/>
          <ac:grpSpMkLst>
            <pc:docMk/>
            <pc:sldMk cId="125404060" sldId="261"/>
            <ac:grpSpMk id="15" creationId="{9CB51819-8352-6397-867C-EF136B77D33B}"/>
          </ac:grpSpMkLst>
        </pc:grpChg>
        <pc:grpChg chg="add mod">
          <ac:chgData name="Michael Winter" userId="71351d92-19d1-435e-973d-581427284b12" providerId="ADAL" clId="{EAEECD64-94A7-4D3A-A77E-965C78B35745}" dt="2024-04-16T14:50:24.243" v="858" actId="164"/>
          <ac:grpSpMkLst>
            <pc:docMk/>
            <pc:sldMk cId="125404060" sldId="261"/>
            <ac:grpSpMk id="18" creationId="{88EBEE9F-597B-C8AA-6D82-1F088BAB619C}"/>
          </ac:grpSpMkLst>
        </pc:grpChg>
        <pc:picChg chg="add mod modCrop">
          <ac:chgData name="Michael Winter" userId="71351d92-19d1-435e-973d-581427284b12" providerId="ADAL" clId="{EAEECD64-94A7-4D3A-A77E-965C78B35745}" dt="2024-04-16T14:50:24.243" v="858" actId="164"/>
          <ac:picMkLst>
            <pc:docMk/>
            <pc:sldMk cId="125404060" sldId="261"/>
            <ac:picMk id="5" creationId="{C7D9E1E5-9617-3372-3C5A-2CFBA7F836C6}"/>
          </ac:picMkLst>
        </pc:picChg>
        <pc:picChg chg="add mod modCrop">
          <ac:chgData name="Michael Winter" userId="71351d92-19d1-435e-973d-581427284b12" providerId="ADAL" clId="{EAEECD64-94A7-4D3A-A77E-965C78B35745}" dt="2024-04-16T14:50:24.243" v="858" actId="164"/>
          <ac:picMkLst>
            <pc:docMk/>
            <pc:sldMk cId="125404060" sldId="261"/>
            <ac:picMk id="7" creationId="{098283FB-8BF3-8F78-F0E2-31B9D3FF3EDD}"/>
          </ac:picMkLst>
        </pc:picChg>
        <pc:picChg chg="add mod modCrop">
          <ac:chgData name="Michael Winter" userId="71351d92-19d1-435e-973d-581427284b12" providerId="ADAL" clId="{EAEECD64-94A7-4D3A-A77E-965C78B35745}" dt="2024-04-16T14:50:24.243" v="858" actId="164"/>
          <ac:picMkLst>
            <pc:docMk/>
            <pc:sldMk cId="125404060" sldId="261"/>
            <ac:picMk id="11" creationId="{5B484C0A-5836-F9A4-6DB3-235B14FEDB49}"/>
          </ac:picMkLst>
        </pc:picChg>
        <pc:picChg chg="add mod modCrop">
          <ac:chgData name="Michael Winter" userId="71351d92-19d1-435e-973d-581427284b12" providerId="ADAL" clId="{EAEECD64-94A7-4D3A-A77E-965C78B35745}" dt="2024-04-16T14:52:16.163" v="922" actId="1076"/>
          <ac:picMkLst>
            <pc:docMk/>
            <pc:sldMk cId="125404060" sldId="261"/>
            <ac:picMk id="20" creationId="{2E686A6D-5E60-D57C-30E3-AB34F989AC37}"/>
          </ac:picMkLst>
        </pc:picChg>
        <pc:picChg chg="add mod modCrop">
          <ac:chgData name="Michael Winter" userId="71351d92-19d1-435e-973d-581427284b12" providerId="ADAL" clId="{EAEECD64-94A7-4D3A-A77E-965C78B35745}" dt="2024-04-16T14:52:06.432" v="920" actId="732"/>
          <ac:picMkLst>
            <pc:docMk/>
            <pc:sldMk cId="125404060" sldId="261"/>
            <ac:picMk id="21" creationId="{B13361CA-37F6-A4F6-EEDE-E07325AD13C4}"/>
          </ac:picMkLst>
        </pc:picChg>
      </pc:sldChg>
      <pc:sldChg chg="addSp delSp modSp mod">
        <pc:chgData name="Michael Winter" userId="71351d92-19d1-435e-973d-581427284b12" providerId="ADAL" clId="{EAEECD64-94A7-4D3A-A77E-965C78B35745}" dt="2024-04-16T15:00:13.601" v="1365" actId="1076"/>
        <pc:sldMkLst>
          <pc:docMk/>
          <pc:sldMk cId="2420186555" sldId="262"/>
        </pc:sldMkLst>
        <pc:spChg chg="mod">
          <ac:chgData name="Michael Winter" userId="71351d92-19d1-435e-973d-581427284b12" providerId="ADAL" clId="{EAEECD64-94A7-4D3A-A77E-965C78B35745}" dt="2024-04-16T14:30:59.636" v="49" actId="20577"/>
          <ac:spMkLst>
            <pc:docMk/>
            <pc:sldMk cId="2420186555" sldId="262"/>
            <ac:spMk id="2" creationId="{B2D840B4-836E-C6B7-3BFA-36F9237B64FD}"/>
          </ac:spMkLst>
        </pc:spChg>
        <pc:spChg chg="mod">
          <ac:chgData name="Michael Winter" userId="71351d92-19d1-435e-973d-581427284b12" providerId="ADAL" clId="{EAEECD64-94A7-4D3A-A77E-965C78B35745}" dt="2024-04-16T14:55:19.235" v="1123" actId="20577"/>
          <ac:spMkLst>
            <pc:docMk/>
            <pc:sldMk cId="2420186555" sldId="262"/>
            <ac:spMk id="4" creationId="{42B36501-1D27-52F7-478F-43144D5FC6E9}"/>
          </ac:spMkLst>
        </pc:spChg>
        <pc:spChg chg="del mod">
          <ac:chgData name="Michael Winter" userId="71351d92-19d1-435e-973d-581427284b12" providerId="ADAL" clId="{EAEECD64-94A7-4D3A-A77E-965C78B35745}" dt="2024-04-16T14:59:37.108" v="1353" actId="478"/>
          <ac:spMkLst>
            <pc:docMk/>
            <pc:sldMk cId="2420186555" sldId="262"/>
            <ac:spMk id="6" creationId="{8FAE3750-9664-A683-09DE-579534E4E22D}"/>
          </ac:spMkLst>
        </pc:spChg>
        <pc:spChg chg="del">
          <ac:chgData name="Michael Winter" userId="71351d92-19d1-435e-973d-581427284b12" providerId="ADAL" clId="{EAEECD64-94A7-4D3A-A77E-965C78B35745}" dt="2024-04-16T14:59:34.930" v="1352" actId="478"/>
          <ac:spMkLst>
            <pc:docMk/>
            <pc:sldMk cId="2420186555" sldId="262"/>
            <ac:spMk id="16" creationId="{254C966D-251E-E4EC-1CFD-5595DEDE2A7E}"/>
          </ac:spMkLst>
        </pc:spChg>
        <pc:spChg chg="mod">
          <ac:chgData name="Michael Winter" userId="71351d92-19d1-435e-973d-581427284b12" providerId="ADAL" clId="{EAEECD64-94A7-4D3A-A77E-965C78B35745}" dt="2024-04-16T15:00:10.894" v="1364" actId="1076"/>
          <ac:spMkLst>
            <pc:docMk/>
            <pc:sldMk cId="2420186555" sldId="262"/>
            <ac:spMk id="17" creationId="{B361A49E-1284-EC64-C6C9-129D22497940}"/>
          </ac:spMkLst>
        </pc:spChg>
        <pc:grpChg chg="add mod">
          <ac:chgData name="Michael Winter" userId="71351d92-19d1-435e-973d-581427284b12" providerId="ADAL" clId="{EAEECD64-94A7-4D3A-A77E-965C78B35745}" dt="2024-04-16T15:00:13.601" v="1365" actId="1076"/>
          <ac:grpSpMkLst>
            <pc:docMk/>
            <pc:sldMk cId="2420186555" sldId="262"/>
            <ac:grpSpMk id="10" creationId="{6BEC79B1-B00C-6376-128C-EB5A8C75C3D1}"/>
          </ac:grpSpMkLst>
        </pc:grpChg>
        <pc:picChg chg="del">
          <ac:chgData name="Michael Winter" userId="71351d92-19d1-435e-973d-581427284b12" providerId="ADAL" clId="{EAEECD64-94A7-4D3A-A77E-965C78B35745}" dt="2024-04-16T14:55:40.527" v="1134" actId="478"/>
          <ac:picMkLst>
            <pc:docMk/>
            <pc:sldMk cId="2420186555" sldId="262"/>
            <ac:picMk id="5" creationId="{A6307E87-F1CD-EB60-8A47-1EF7CD9BF715}"/>
          </ac:picMkLst>
        </pc:picChg>
        <pc:picChg chg="del">
          <ac:chgData name="Michael Winter" userId="71351d92-19d1-435e-973d-581427284b12" providerId="ADAL" clId="{EAEECD64-94A7-4D3A-A77E-965C78B35745}" dt="2024-04-16T14:55:41.247" v="1135" actId="478"/>
          <ac:picMkLst>
            <pc:docMk/>
            <pc:sldMk cId="2420186555" sldId="262"/>
            <ac:picMk id="7" creationId="{DE8DB934-D325-44C9-777B-CAE1993833D9}"/>
          </ac:picMkLst>
        </pc:picChg>
        <pc:picChg chg="add mod modCrop">
          <ac:chgData name="Michael Winter" userId="71351d92-19d1-435e-973d-581427284b12" providerId="ADAL" clId="{EAEECD64-94A7-4D3A-A77E-965C78B35745}" dt="2024-04-16T14:59:43.623" v="1354" actId="164"/>
          <ac:picMkLst>
            <pc:docMk/>
            <pc:sldMk cId="2420186555" sldId="262"/>
            <ac:picMk id="8" creationId="{FA09DB20-1474-FE6A-D15E-92F61E7F73FF}"/>
          </ac:picMkLst>
        </pc:picChg>
        <pc:picChg chg="add mod modCrop">
          <ac:chgData name="Michael Winter" userId="71351d92-19d1-435e-973d-581427284b12" providerId="ADAL" clId="{EAEECD64-94A7-4D3A-A77E-965C78B35745}" dt="2024-04-16T14:59:43.623" v="1354" actId="164"/>
          <ac:picMkLst>
            <pc:docMk/>
            <pc:sldMk cId="2420186555" sldId="262"/>
            <ac:picMk id="9" creationId="{D86370D2-0D15-4CA6-3AD7-487417A190C4}"/>
          </ac:picMkLst>
        </pc:picChg>
        <pc:picChg chg="del mod">
          <ac:chgData name="Michael Winter" userId="71351d92-19d1-435e-973d-581427284b12" providerId="ADAL" clId="{EAEECD64-94A7-4D3A-A77E-965C78B35745}" dt="2024-04-16T14:59:17.118" v="1350" actId="478"/>
          <ac:picMkLst>
            <pc:docMk/>
            <pc:sldMk cId="2420186555" sldId="262"/>
            <ac:picMk id="18" creationId="{56C9ACC2-FA4C-51CB-E8C3-F79954F598ED}"/>
          </ac:picMkLst>
        </pc:picChg>
      </pc:sldChg>
      <pc:sldChg chg="addSp modSp mod">
        <pc:chgData name="Michael Winter" userId="71351d92-19d1-435e-973d-581427284b12" providerId="ADAL" clId="{EAEECD64-94A7-4D3A-A77E-965C78B35745}" dt="2024-04-18T15:55:56.751" v="2780" actId="20577"/>
        <pc:sldMkLst>
          <pc:docMk/>
          <pc:sldMk cId="273814446" sldId="263"/>
        </pc:sldMkLst>
        <pc:spChg chg="mod">
          <ac:chgData name="Michael Winter" userId="71351d92-19d1-435e-973d-581427284b12" providerId="ADAL" clId="{EAEECD64-94A7-4D3A-A77E-965C78B35745}" dt="2024-04-18T13:11:44.745" v="2255" actId="1076"/>
          <ac:spMkLst>
            <pc:docMk/>
            <pc:sldMk cId="273814446" sldId="263"/>
            <ac:spMk id="2" creationId="{B2D840B4-836E-C6B7-3BFA-36F9237B64FD}"/>
          </ac:spMkLst>
        </pc:spChg>
        <pc:spChg chg="mod">
          <ac:chgData name="Michael Winter" userId="71351d92-19d1-435e-973d-581427284b12" providerId="ADAL" clId="{EAEECD64-94A7-4D3A-A77E-965C78B35745}" dt="2024-04-18T13:11:28.007" v="2250" actId="1076"/>
          <ac:spMkLst>
            <pc:docMk/>
            <pc:sldMk cId="273814446" sldId="263"/>
            <ac:spMk id="4" creationId="{42B36501-1D27-52F7-478F-43144D5FC6E9}"/>
          </ac:spMkLst>
        </pc:spChg>
        <pc:spChg chg="add mod">
          <ac:chgData name="Michael Winter" userId="71351d92-19d1-435e-973d-581427284b12" providerId="ADAL" clId="{EAEECD64-94A7-4D3A-A77E-965C78B35745}" dt="2024-04-18T13:38:12.141" v="2525" actId="1076"/>
          <ac:spMkLst>
            <pc:docMk/>
            <pc:sldMk cId="273814446" sldId="263"/>
            <ac:spMk id="5" creationId="{942A4D32-6E5E-550D-1EE8-EC48C6DB282B}"/>
          </ac:spMkLst>
        </pc:spChg>
        <pc:spChg chg="mod">
          <ac:chgData name="Michael Winter" userId="71351d92-19d1-435e-973d-581427284b12" providerId="ADAL" clId="{EAEECD64-94A7-4D3A-A77E-965C78B35745}" dt="2024-04-18T15:55:56.751" v="2780" actId="20577"/>
          <ac:spMkLst>
            <pc:docMk/>
            <pc:sldMk cId="273814446" sldId="263"/>
            <ac:spMk id="16" creationId="{254C966D-251E-E4EC-1CFD-5595DEDE2A7E}"/>
          </ac:spMkLst>
        </pc:spChg>
        <pc:graphicFrameChg chg="add mod modGraphic">
          <ac:chgData name="Michael Winter" userId="71351d92-19d1-435e-973d-581427284b12" providerId="ADAL" clId="{EAEECD64-94A7-4D3A-A77E-965C78B35745}" dt="2024-04-18T13:36:50.113" v="2519" actId="207"/>
          <ac:graphicFrameMkLst>
            <pc:docMk/>
            <pc:sldMk cId="273814446" sldId="263"/>
            <ac:graphicFrameMk id="3" creationId="{54E2E324-4079-C10E-10A0-F5A4FF793149}"/>
          </ac:graphicFrameMkLst>
        </pc:graphicFrameChg>
      </pc:sldChg>
      <pc:sldChg chg="addSp delSp modSp mod">
        <pc:chgData name="Michael Winter" userId="71351d92-19d1-435e-973d-581427284b12" providerId="ADAL" clId="{EAEECD64-94A7-4D3A-A77E-965C78B35745}" dt="2024-05-02T15:35:23.376" v="3116" actId="113"/>
        <pc:sldMkLst>
          <pc:docMk/>
          <pc:sldMk cId="3844523734" sldId="264"/>
        </pc:sldMkLst>
        <pc:spChg chg="mod">
          <ac:chgData name="Michael Winter" userId="71351d92-19d1-435e-973d-581427284b12" providerId="ADAL" clId="{EAEECD64-94A7-4D3A-A77E-965C78B35745}" dt="2024-04-16T14:31:10.242" v="69" actId="20577"/>
          <ac:spMkLst>
            <pc:docMk/>
            <pc:sldMk cId="3844523734" sldId="264"/>
            <ac:spMk id="2" creationId="{B2D840B4-836E-C6B7-3BFA-36F9237B64FD}"/>
          </ac:spMkLst>
        </pc:spChg>
        <pc:spChg chg="mod">
          <ac:chgData name="Michael Winter" userId="71351d92-19d1-435e-973d-581427284b12" providerId="ADAL" clId="{EAEECD64-94A7-4D3A-A77E-965C78B35745}" dt="2024-04-24T15:46:17.252" v="2819" actId="1076"/>
          <ac:spMkLst>
            <pc:docMk/>
            <pc:sldMk cId="3844523734" sldId="264"/>
            <ac:spMk id="4" creationId="{42B36501-1D27-52F7-478F-43144D5FC6E9}"/>
          </ac:spMkLst>
        </pc:spChg>
        <pc:spChg chg="add mod">
          <ac:chgData name="Michael Winter" userId="71351d92-19d1-435e-973d-581427284b12" providerId="ADAL" clId="{EAEECD64-94A7-4D3A-A77E-965C78B35745}" dt="2024-05-02T15:35:23.376" v="3116" actId="113"/>
          <ac:spMkLst>
            <pc:docMk/>
            <pc:sldMk cId="3844523734" sldId="264"/>
            <ac:spMk id="6" creationId="{799297F9-5EDB-7B32-A995-4722590D5F79}"/>
          </ac:spMkLst>
        </pc:spChg>
        <pc:spChg chg="add mod">
          <ac:chgData name="Michael Winter" userId="71351d92-19d1-435e-973d-581427284b12" providerId="ADAL" clId="{EAEECD64-94A7-4D3A-A77E-965C78B35745}" dt="2024-04-24T15:48:30.757" v="2841" actId="1076"/>
          <ac:spMkLst>
            <pc:docMk/>
            <pc:sldMk cId="3844523734" sldId="264"/>
            <ac:spMk id="7" creationId="{93EECA6F-030F-A17E-D5DD-86C7E063D8AF}"/>
          </ac:spMkLst>
        </pc:spChg>
        <pc:spChg chg="add mod">
          <ac:chgData name="Michael Winter" userId="71351d92-19d1-435e-973d-581427284b12" providerId="ADAL" clId="{EAEECD64-94A7-4D3A-A77E-965C78B35745}" dt="2024-04-24T15:48:28.602" v="2840" actId="1076"/>
          <ac:spMkLst>
            <pc:docMk/>
            <pc:sldMk cId="3844523734" sldId="264"/>
            <ac:spMk id="8" creationId="{8C1008CD-D467-266C-CA1E-F08A0B898AB9}"/>
          </ac:spMkLst>
        </pc:spChg>
        <pc:spChg chg="mod">
          <ac:chgData name="Michael Winter" userId="71351d92-19d1-435e-973d-581427284b12" providerId="ADAL" clId="{EAEECD64-94A7-4D3A-A77E-965C78B35745}" dt="2024-04-24T15:46:32.833" v="2823" actId="1076"/>
          <ac:spMkLst>
            <pc:docMk/>
            <pc:sldMk cId="3844523734" sldId="264"/>
            <ac:spMk id="16" creationId="{254C966D-251E-E4EC-1CFD-5595DEDE2A7E}"/>
          </ac:spMkLst>
        </pc:spChg>
        <pc:graphicFrameChg chg="mod modGraphic">
          <ac:chgData name="Michael Winter" userId="71351d92-19d1-435e-973d-581427284b12" providerId="ADAL" clId="{EAEECD64-94A7-4D3A-A77E-965C78B35745}" dt="2024-04-24T15:52:07.965" v="2903" actId="207"/>
          <ac:graphicFrameMkLst>
            <pc:docMk/>
            <pc:sldMk cId="3844523734" sldId="264"/>
            <ac:graphicFrameMk id="3" creationId="{2854D218-B0A2-44D3-BBDD-F26479FF33F3}"/>
          </ac:graphicFrameMkLst>
        </pc:graphicFrameChg>
        <pc:graphicFrameChg chg="add mod modGraphic">
          <ac:chgData name="Michael Winter" userId="71351d92-19d1-435e-973d-581427284b12" providerId="ADAL" clId="{EAEECD64-94A7-4D3A-A77E-965C78B35745}" dt="2024-04-24T15:58:54.771" v="2979" actId="207"/>
          <ac:graphicFrameMkLst>
            <pc:docMk/>
            <pc:sldMk cId="3844523734" sldId="264"/>
            <ac:graphicFrameMk id="5" creationId="{786A00EF-D5FA-A66F-02A5-8704370275F1}"/>
          </ac:graphicFrameMkLst>
        </pc:graphicFrameChg>
        <pc:graphicFrameChg chg="del">
          <ac:chgData name="Michael Winter" userId="71351d92-19d1-435e-973d-581427284b12" providerId="ADAL" clId="{EAEECD64-94A7-4D3A-A77E-965C78B35745}" dt="2024-04-24T15:46:38.509" v="2824" actId="478"/>
          <ac:graphicFrameMkLst>
            <pc:docMk/>
            <pc:sldMk cId="3844523734" sldId="264"/>
            <ac:graphicFrameMk id="6" creationId="{FBFA1F27-39F5-E4B3-049F-5990EB4DFECD}"/>
          </ac:graphicFrameMkLst>
        </pc:graphicFrameChg>
      </pc:sldChg>
      <pc:sldChg chg="modSp del mod">
        <pc:chgData name="Michael Winter" userId="71351d92-19d1-435e-973d-581427284b12" providerId="ADAL" clId="{EAEECD64-94A7-4D3A-A77E-965C78B35745}" dt="2024-04-24T15:57:23.516" v="2973" actId="47"/>
        <pc:sldMkLst>
          <pc:docMk/>
          <pc:sldMk cId="3040129809" sldId="265"/>
        </pc:sldMkLst>
        <pc:spChg chg="mod">
          <ac:chgData name="Michael Winter" userId="71351d92-19d1-435e-973d-581427284b12" providerId="ADAL" clId="{EAEECD64-94A7-4D3A-A77E-965C78B35745}" dt="2024-04-16T14:31:14.844" v="79" actId="20577"/>
          <ac:spMkLst>
            <pc:docMk/>
            <pc:sldMk cId="3040129809" sldId="265"/>
            <ac:spMk id="2" creationId="{B2D840B4-836E-C6B7-3BFA-36F9237B64FD}"/>
          </ac:spMkLst>
        </pc:spChg>
      </pc:sldChg>
      <pc:sldChg chg="addSp delSp modSp mod">
        <pc:chgData name="Michael Winter" userId="71351d92-19d1-435e-973d-581427284b12" providerId="ADAL" clId="{EAEECD64-94A7-4D3A-A77E-965C78B35745}" dt="2024-05-02T15:48:38.907" v="3823" actId="1076"/>
        <pc:sldMkLst>
          <pc:docMk/>
          <pc:sldMk cId="1831437578" sldId="266"/>
        </pc:sldMkLst>
        <pc:spChg chg="mod">
          <ac:chgData name="Michael Winter" userId="71351d92-19d1-435e-973d-581427284b12" providerId="ADAL" clId="{EAEECD64-94A7-4D3A-A77E-965C78B35745}" dt="2024-04-16T14:31:20.672" v="93" actId="20577"/>
          <ac:spMkLst>
            <pc:docMk/>
            <pc:sldMk cId="1831437578" sldId="266"/>
            <ac:spMk id="2" creationId="{B2D840B4-836E-C6B7-3BFA-36F9237B64FD}"/>
          </ac:spMkLst>
        </pc:spChg>
        <pc:spChg chg="add del mod">
          <ac:chgData name="Michael Winter" userId="71351d92-19d1-435e-973d-581427284b12" providerId="ADAL" clId="{EAEECD64-94A7-4D3A-A77E-965C78B35745}" dt="2024-05-02T15:48:38.907" v="3823" actId="1076"/>
          <ac:spMkLst>
            <pc:docMk/>
            <pc:sldMk cId="1831437578" sldId="266"/>
            <ac:spMk id="3" creationId="{B0F2D5A8-9F79-EEB0-3378-3920DF254978}"/>
          </ac:spMkLst>
        </pc:spChg>
        <pc:spChg chg="add mod">
          <ac:chgData name="Michael Winter" userId="71351d92-19d1-435e-973d-581427284b12" providerId="ADAL" clId="{EAEECD64-94A7-4D3A-A77E-965C78B35745}" dt="2024-05-02T15:48:36.880" v="3822" actId="1076"/>
          <ac:spMkLst>
            <pc:docMk/>
            <pc:sldMk cId="1831437578" sldId="266"/>
            <ac:spMk id="5" creationId="{EF21349E-5D02-91EE-9938-DAB416CDC620}"/>
          </ac:spMkLst>
        </pc:spChg>
        <pc:spChg chg="add mod">
          <ac:chgData name="Michael Winter" userId="71351d92-19d1-435e-973d-581427284b12" providerId="ADAL" clId="{EAEECD64-94A7-4D3A-A77E-965C78B35745}" dt="2024-05-02T15:48:22.781" v="3819" actId="13822"/>
          <ac:spMkLst>
            <pc:docMk/>
            <pc:sldMk cId="1831437578" sldId="266"/>
            <ac:spMk id="6" creationId="{463DDD52-3678-EA1B-FD82-15CE9A05565A}"/>
          </ac:spMkLst>
        </pc:spChg>
        <pc:spChg chg="del">
          <ac:chgData name="Michael Winter" userId="71351d92-19d1-435e-973d-581427284b12" providerId="ADAL" clId="{EAEECD64-94A7-4D3A-A77E-965C78B35745}" dt="2024-05-02T15:35:29.162" v="3117" actId="478"/>
          <ac:spMkLst>
            <pc:docMk/>
            <pc:sldMk cId="1831437578" sldId="266"/>
            <ac:spMk id="7" creationId="{35C86369-ABAF-00B8-FFCC-2B34C5B51A2B}"/>
          </ac:spMkLst>
        </pc:spChg>
        <pc:spChg chg="mod">
          <ac:chgData name="Michael Winter" userId="71351d92-19d1-435e-973d-581427284b12" providerId="ADAL" clId="{EAEECD64-94A7-4D3A-A77E-965C78B35745}" dt="2024-05-02T15:37:38.752" v="3295" actId="20577"/>
          <ac:spMkLst>
            <pc:docMk/>
            <pc:sldMk cId="1831437578" sldId="266"/>
            <ac:spMk id="8" creationId="{CB46CCFB-9C32-5073-5D0A-76B05E1A7526}"/>
          </ac:spMkLst>
        </pc:spChg>
        <pc:spChg chg="del">
          <ac:chgData name="Michael Winter" userId="71351d92-19d1-435e-973d-581427284b12" providerId="ADAL" clId="{EAEECD64-94A7-4D3A-A77E-965C78B35745}" dt="2024-05-02T15:37:10.576" v="3261" actId="478"/>
          <ac:spMkLst>
            <pc:docMk/>
            <pc:sldMk cId="1831437578" sldId="266"/>
            <ac:spMk id="9" creationId="{EA4539F8-BE16-463B-CB9A-845DD15B3914}"/>
          </ac:spMkLst>
        </pc:spChg>
        <pc:spChg chg="add mod">
          <ac:chgData name="Michael Winter" userId="71351d92-19d1-435e-973d-581427284b12" providerId="ADAL" clId="{EAEECD64-94A7-4D3A-A77E-965C78B35745}" dt="2024-05-02T15:48:30.136" v="3821" actId="1076"/>
          <ac:spMkLst>
            <pc:docMk/>
            <pc:sldMk cId="1831437578" sldId="266"/>
            <ac:spMk id="10" creationId="{D12787A1-B35D-4146-4592-6942EE86AB98}"/>
          </ac:spMkLst>
        </pc:spChg>
      </pc:sldChg>
      <pc:sldChg chg="addSp delSp modSp mod">
        <pc:chgData name="Michael Winter" userId="71351d92-19d1-435e-973d-581427284b12" providerId="ADAL" clId="{EAEECD64-94A7-4D3A-A77E-965C78B35745}" dt="2024-05-03T11:58:11.843" v="5208" actId="1076"/>
        <pc:sldMkLst>
          <pc:docMk/>
          <pc:sldMk cId="4083325083" sldId="267"/>
        </pc:sldMkLst>
        <pc:spChg chg="mod">
          <ac:chgData name="Michael Winter" userId="71351d92-19d1-435e-973d-581427284b12" providerId="ADAL" clId="{EAEECD64-94A7-4D3A-A77E-965C78B35745}" dt="2024-04-16T14:31:26.865" v="107" actId="20577"/>
          <ac:spMkLst>
            <pc:docMk/>
            <pc:sldMk cId="4083325083" sldId="267"/>
            <ac:spMk id="2" creationId="{B2D840B4-836E-C6B7-3BFA-36F9237B64FD}"/>
          </ac:spMkLst>
        </pc:spChg>
        <pc:spChg chg="mod">
          <ac:chgData name="Michael Winter" userId="71351d92-19d1-435e-973d-581427284b12" providerId="ADAL" clId="{EAEECD64-94A7-4D3A-A77E-965C78B35745}" dt="2024-05-03T11:55:32.588" v="5172" actId="1076"/>
          <ac:spMkLst>
            <pc:docMk/>
            <pc:sldMk cId="4083325083" sldId="267"/>
            <ac:spMk id="3" creationId="{CA5EB3D4-F9E4-7A55-C27B-01849C5490D5}"/>
          </ac:spMkLst>
        </pc:spChg>
        <pc:spChg chg="mod">
          <ac:chgData name="Michael Winter" userId="71351d92-19d1-435e-973d-581427284b12" providerId="ADAL" clId="{EAEECD64-94A7-4D3A-A77E-965C78B35745}" dt="2024-05-03T11:56:40.061" v="5197" actId="1076"/>
          <ac:spMkLst>
            <pc:docMk/>
            <pc:sldMk cId="4083325083" sldId="267"/>
            <ac:spMk id="5" creationId="{BE007E29-F61A-104B-23FA-8FAC6B04CCCF}"/>
          </ac:spMkLst>
        </pc:spChg>
        <pc:spChg chg="mod">
          <ac:chgData name="Michael Winter" userId="71351d92-19d1-435e-973d-581427284b12" providerId="ADAL" clId="{EAEECD64-94A7-4D3A-A77E-965C78B35745}" dt="2024-05-03T11:57:16.586" v="5201" actId="207"/>
          <ac:spMkLst>
            <pc:docMk/>
            <pc:sldMk cId="4083325083" sldId="267"/>
            <ac:spMk id="6" creationId="{EDDB7D08-C227-EA53-4174-187551F6A86E}"/>
          </ac:spMkLst>
        </pc:spChg>
        <pc:spChg chg="mod">
          <ac:chgData name="Michael Winter" userId="71351d92-19d1-435e-973d-581427284b12" providerId="ADAL" clId="{EAEECD64-94A7-4D3A-A77E-965C78B35745}" dt="2024-05-03T11:44:48.857" v="4958" actId="20577"/>
          <ac:spMkLst>
            <pc:docMk/>
            <pc:sldMk cId="4083325083" sldId="267"/>
            <ac:spMk id="7" creationId="{35C86369-ABAF-00B8-FFCC-2B34C5B51A2B}"/>
          </ac:spMkLst>
        </pc:spChg>
        <pc:spChg chg="add mod">
          <ac:chgData name="Michael Winter" userId="71351d92-19d1-435e-973d-581427284b12" providerId="ADAL" clId="{EAEECD64-94A7-4D3A-A77E-965C78B35745}" dt="2024-05-03T11:56:12.624" v="5185" actId="1076"/>
          <ac:spMkLst>
            <pc:docMk/>
            <pc:sldMk cId="4083325083" sldId="267"/>
            <ac:spMk id="8" creationId="{A28339AB-FAC4-B510-287F-B05647D08EFE}"/>
          </ac:spMkLst>
        </pc:spChg>
        <pc:spChg chg="add mod">
          <ac:chgData name="Michael Winter" userId="71351d92-19d1-435e-973d-581427284b12" providerId="ADAL" clId="{EAEECD64-94A7-4D3A-A77E-965C78B35745}" dt="2024-05-03T11:57:57.707" v="5207" actId="207"/>
          <ac:spMkLst>
            <pc:docMk/>
            <pc:sldMk cId="4083325083" sldId="267"/>
            <ac:spMk id="9" creationId="{E67698C1-9A42-71AB-3AF0-5A391BF3B27B}"/>
          </ac:spMkLst>
        </pc:spChg>
        <pc:spChg chg="mod">
          <ac:chgData name="Michael Winter" userId="71351d92-19d1-435e-973d-581427284b12" providerId="ADAL" clId="{EAEECD64-94A7-4D3A-A77E-965C78B35745}" dt="2024-05-03T11:55:21.085" v="5168" actId="14100"/>
          <ac:spMkLst>
            <pc:docMk/>
            <pc:sldMk cId="4083325083" sldId="267"/>
            <ac:spMk id="10" creationId="{569A290D-4B67-0C10-50EF-689695854A14}"/>
          </ac:spMkLst>
        </pc:spChg>
        <pc:spChg chg="mod">
          <ac:chgData name="Michael Winter" userId="71351d92-19d1-435e-973d-581427284b12" providerId="ADAL" clId="{EAEECD64-94A7-4D3A-A77E-965C78B35745}" dt="2024-05-03T11:56:19.723" v="5188" actId="1076"/>
          <ac:spMkLst>
            <pc:docMk/>
            <pc:sldMk cId="4083325083" sldId="267"/>
            <ac:spMk id="11" creationId="{11548376-3AE3-1E11-2B5F-517DEC66F0B3}"/>
          </ac:spMkLst>
        </pc:spChg>
        <pc:spChg chg="add mod">
          <ac:chgData name="Michael Winter" userId="71351d92-19d1-435e-973d-581427284b12" providerId="ADAL" clId="{EAEECD64-94A7-4D3A-A77E-965C78B35745}" dt="2024-05-03T11:58:11.843" v="5208" actId="1076"/>
          <ac:spMkLst>
            <pc:docMk/>
            <pc:sldMk cId="4083325083" sldId="267"/>
            <ac:spMk id="12" creationId="{541D28A8-36EA-79BC-A7B2-258A1DAED546}"/>
          </ac:spMkLst>
        </pc:spChg>
        <pc:spChg chg="add mod">
          <ac:chgData name="Michael Winter" userId="71351d92-19d1-435e-973d-581427284b12" providerId="ADAL" clId="{EAEECD64-94A7-4D3A-A77E-965C78B35745}" dt="2024-05-03T11:57:10.604" v="5199" actId="207"/>
          <ac:spMkLst>
            <pc:docMk/>
            <pc:sldMk cId="4083325083" sldId="267"/>
            <ac:spMk id="13" creationId="{866EC759-9420-BB27-F6D0-1434CCE82D35}"/>
          </ac:spMkLst>
        </pc:spChg>
        <pc:spChg chg="add mod">
          <ac:chgData name="Michael Winter" userId="71351d92-19d1-435e-973d-581427284b12" providerId="ADAL" clId="{EAEECD64-94A7-4D3A-A77E-965C78B35745}" dt="2024-05-03T11:56:33.786" v="5194" actId="1076"/>
          <ac:spMkLst>
            <pc:docMk/>
            <pc:sldMk cId="4083325083" sldId="267"/>
            <ac:spMk id="14" creationId="{94A3FB53-B906-CF32-8900-28BD44FA0A06}"/>
          </ac:spMkLst>
        </pc:spChg>
        <pc:spChg chg="add mod">
          <ac:chgData name="Michael Winter" userId="71351d92-19d1-435e-973d-581427284b12" providerId="ADAL" clId="{EAEECD64-94A7-4D3A-A77E-965C78B35745}" dt="2024-05-03T11:57:29.957" v="5202" actId="207"/>
          <ac:spMkLst>
            <pc:docMk/>
            <pc:sldMk cId="4083325083" sldId="267"/>
            <ac:spMk id="15" creationId="{1D6A39C2-DA1D-FD82-97B7-8E0EE4C36277}"/>
          </ac:spMkLst>
        </pc:spChg>
        <pc:spChg chg="add mod">
          <ac:chgData name="Michael Winter" userId="71351d92-19d1-435e-973d-581427284b12" providerId="ADAL" clId="{EAEECD64-94A7-4D3A-A77E-965C78B35745}" dt="2024-05-03T11:57:01.140" v="5198" actId="207"/>
          <ac:spMkLst>
            <pc:docMk/>
            <pc:sldMk cId="4083325083" sldId="267"/>
            <ac:spMk id="16" creationId="{53839ABD-C12A-A021-2EBE-57AEB1977560}"/>
          </ac:spMkLst>
        </pc:spChg>
        <pc:spChg chg="add mod">
          <ac:chgData name="Michael Winter" userId="71351d92-19d1-435e-973d-581427284b12" providerId="ADAL" clId="{EAEECD64-94A7-4D3A-A77E-965C78B35745}" dt="2024-05-03T11:57:51.441" v="5205" actId="207"/>
          <ac:spMkLst>
            <pc:docMk/>
            <pc:sldMk cId="4083325083" sldId="267"/>
            <ac:spMk id="17" creationId="{C83FAE2F-4C18-12E2-1F8E-F51D99F46C65}"/>
          </ac:spMkLst>
        </pc:spChg>
        <pc:spChg chg="add mod">
          <ac:chgData name="Michael Winter" userId="71351d92-19d1-435e-973d-581427284b12" providerId="ADAL" clId="{EAEECD64-94A7-4D3A-A77E-965C78B35745}" dt="2024-05-03T11:56:15.746" v="5186" actId="1076"/>
          <ac:spMkLst>
            <pc:docMk/>
            <pc:sldMk cId="4083325083" sldId="267"/>
            <ac:spMk id="18" creationId="{C7A04EFE-2122-BDE3-CD96-680671E233CD}"/>
          </ac:spMkLst>
        </pc:spChg>
        <pc:spChg chg="add mod">
          <ac:chgData name="Michael Winter" userId="71351d92-19d1-435e-973d-581427284b12" providerId="ADAL" clId="{EAEECD64-94A7-4D3A-A77E-965C78B35745}" dt="2024-05-03T11:55:35.522" v="5173" actId="1076"/>
          <ac:spMkLst>
            <pc:docMk/>
            <pc:sldMk cId="4083325083" sldId="267"/>
            <ac:spMk id="19" creationId="{501C7E66-AFF6-0318-B95C-4531266C1E58}"/>
          </ac:spMkLst>
        </pc:spChg>
        <pc:spChg chg="add del mod">
          <ac:chgData name="Michael Winter" userId="71351d92-19d1-435e-973d-581427284b12" providerId="ADAL" clId="{EAEECD64-94A7-4D3A-A77E-965C78B35745}" dt="2024-05-03T11:54:56.573" v="5161" actId="478"/>
          <ac:spMkLst>
            <pc:docMk/>
            <pc:sldMk cId="4083325083" sldId="267"/>
            <ac:spMk id="20" creationId="{5E822AEC-24A0-0D52-DDD4-75FC036FDB37}"/>
          </ac:spMkLst>
        </pc:spChg>
        <pc:spChg chg="add del mod">
          <ac:chgData name="Michael Winter" userId="71351d92-19d1-435e-973d-581427284b12" providerId="ADAL" clId="{EAEECD64-94A7-4D3A-A77E-965C78B35745}" dt="2024-05-03T11:54:54.706" v="5160" actId="478"/>
          <ac:spMkLst>
            <pc:docMk/>
            <pc:sldMk cId="4083325083" sldId="267"/>
            <ac:spMk id="21" creationId="{4E4E4513-25A0-7915-639F-C7D5ADF183F1}"/>
          </ac:spMkLst>
        </pc:spChg>
        <pc:spChg chg="add mod">
          <ac:chgData name="Michael Winter" userId="71351d92-19d1-435e-973d-581427284b12" providerId="ADAL" clId="{EAEECD64-94A7-4D3A-A77E-965C78B35745}" dt="2024-05-03T11:57:36.039" v="5204" actId="207"/>
          <ac:spMkLst>
            <pc:docMk/>
            <pc:sldMk cId="4083325083" sldId="267"/>
            <ac:spMk id="22" creationId="{F399CAD4-4F47-6EA6-60B6-4F79EF6F65AD}"/>
          </ac:spMkLst>
        </pc:spChg>
        <pc:spChg chg="add mod">
          <ac:chgData name="Michael Winter" userId="71351d92-19d1-435e-973d-581427284b12" providerId="ADAL" clId="{EAEECD64-94A7-4D3A-A77E-965C78B35745}" dt="2024-05-03T11:57:14.367" v="5200" actId="207"/>
          <ac:spMkLst>
            <pc:docMk/>
            <pc:sldMk cId="4083325083" sldId="267"/>
            <ac:spMk id="23" creationId="{11AEE73B-D9BF-C50A-E482-4F103541E930}"/>
          </ac:spMkLst>
        </pc:spChg>
        <pc:spChg chg="add mod">
          <ac:chgData name="Michael Winter" userId="71351d92-19d1-435e-973d-581427284b12" providerId="ADAL" clId="{EAEECD64-94A7-4D3A-A77E-965C78B35745}" dt="2024-05-03T11:55:58.333" v="5181" actId="1076"/>
          <ac:spMkLst>
            <pc:docMk/>
            <pc:sldMk cId="4083325083" sldId="267"/>
            <ac:spMk id="24" creationId="{2046922E-1C7E-388C-444D-D18734CCD004}"/>
          </ac:spMkLst>
        </pc:spChg>
        <pc:spChg chg="add mod">
          <ac:chgData name="Michael Winter" userId="71351d92-19d1-435e-973d-581427284b12" providerId="ADAL" clId="{EAEECD64-94A7-4D3A-A77E-965C78B35745}" dt="2024-05-03T11:57:54.800" v="5206" actId="207"/>
          <ac:spMkLst>
            <pc:docMk/>
            <pc:sldMk cId="4083325083" sldId="267"/>
            <ac:spMk id="25" creationId="{40D1D55F-978F-75A7-9875-91698812F92B}"/>
          </ac:spMkLst>
        </pc:spChg>
        <pc:spChg chg="add mod">
          <ac:chgData name="Michael Winter" userId="71351d92-19d1-435e-973d-581427284b12" providerId="ADAL" clId="{EAEECD64-94A7-4D3A-A77E-965C78B35745}" dt="2024-05-03T11:56:32.061" v="5193" actId="1076"/>
          <ac:spMkLst>
            <pc:docMk/>
            <pc:sldMk cId="4083325083" sldId="267"/>
            <ac:spMk id="26" creationId="{3CBA26A4-48B9-8593-2D44-123DAC75A18A}"/>
          </ac:spMkLst>
        </pc:spChg>
      </pc:sldChg>
      <pc:sldChg chg="addSp delSp modSp add mod">
        <pc:chgData name="Michael Winter" userId="71351d92-19d1-435e-973d-581427284b12" providerId="ADAL" clId="{EAEECD64-94A7-4D3A-A77E-965C78B35745}" dt="2024-04-16T15:08:50.200" v="1898" actId="1076"/>
        <pc:sldMkLst>
          <pc:docMk/>
          <pc:sldMk cId="2124242477" sldId="268"/>
        </pc:sldMkLst>
        <pc:spChg chg="del">
          <ac:chgData name="Michael Winter" userId="71351d92-19d1-435e-973d-581427284b12" providerId="ADAL" clId="{EAEECD64-94A7-4D3A-A77E-965C78B35745}" dt="2024-04-16T15:00:27.071" v="1366" actId="478"/>
          <ac:spMkLst>
            <pc:docMk/>
            <pc:sldMk cId="2124242477" sldId="268"/>
            <ac:spMk id="4" creationId="{42B36501-1D27-52F7-478F-43144D5FC6E9}"/>
          </ac:spMkLst>
        </pc:spChg>
        <pc:spChg chg="mod">
          <ac:chgData name="Michael Winter" userId="71351d92-19d1-435e-973d-581427284b12" providerId="ADAL" clId="{EAEECD64-94A7-4D3A-A77E-965C78B35745}" dt="2024-04-16T15:00:31.362" v="1367" actId="1076"/>
          <ac:spMkLst>
            <pc:docMk/>
            <pc:sldMk cId="2124242477" sldId="268"/>
            <ac:spMk id="6" creationId="{8FAE3750-9664-A683-09DE-579534E4E22D}"/>
          </ac:spMkLst>
        </pc:spChg>
        <pc:spChg chg="add del mod">
          <ac:chgData name="Michael Winter" userId="71351d92-19d1-435e-973d-581427284b12" providerId="ADAL" clId="{EAEECD64-94A7-4D3A-A77E-965C78B35745}" dt="2024-04-16T15:06:14.399" v="1777" actId="14100"/>
          <ac:spMkLst>
            <pc:docMk/>
            <pc:sldMk cId="2124242477" sldId="268"/>
            <ac:spMk id="7" creationId="{AFB02609-F798-BEAD-2084-F5D2D0238A30}"/>
          </ac:spMkLst>
        </pc:spChg>
        <pc:spChg chg="add mod">
          <ac:chgData name="Michael Winter" userId="71351d92-19d1-435e-973d-581427284b12" providerId="ADAL" clId="{EAEECD64-94A7-4D3A-A77E-965C78B35745}" dt="2024-04-16T15:08:50.200" v="1898" actId="1076"/>
          <ac:spMkLst>
            <pc:docMk/>
            <pc:sldMk cId="2124242477" sldId="268"/>
            <ac:spMk id="10" creationId="{7FBC2329-EBF6-C2C5-73F3-15E783F8C963}"/>
          </ac:spMkLst>
        </pc:spChg>
        <pc:spChg chg="mod">
          <ac:chgData name="Michael Winter" userId="71351d92-19d1-435e-973d-581427284b12" providerId="ADAL" clId="{EAEECD64-94A7-4D3A-A77E-965C78B35745}" dt="2024-04-16T15:02:43.444" v="1448" actId="20577"/>
          <ac:spMkLst>
            <pc:docMk/>
            <pc:sldMk cId="2124242477" sldId="268"/>
            <ac:spMk id="16" creationId="{254C966D-251E-E4EC-1CFD-5595DEDE2A7E}"/>
          </ac:spMkLst>
        </pc:spChg>
        <pc:spChg chg="del">
          <ac:chgData name="Michael Winter" userId="71351d92-19d1-435e-973d-581427284b12" providerId="ADAL" clId="{EAEECD64-94A7-4D3A-A77E-965C78B35745}" dt="2024-04-16T15:00:32.856" v="1368" actId="478"/>
          <ac:spMkLst>
            <pc:docMk/>
            <pc:sldMk cId="2124242477" sldId="268"/>
            <ac:spMk id="17" creationId="{B361A49E-1284-EC64-C6C9-129D22497940}"/>
          </ac:spMkLst>
        </pc:spChg>
        <pc:picChg chg="add mod">
          <ac:chgData name="Michael Winter" userId="71351d92-19d1-435e-973d-581427284b12" providerId="ADAL" clId="{EAEECD64-94A7-4D3A-A77E-965C78B35745}" dt="2024-04-16T15:08:24.880" v="1843" actId="1076"/>
          <ac:picMkLst>
            <pc:docMk/>
            <pc:sldMk cId="2124242477" sldId="268"/>
            <ac:picMk id="5" creationId="{D2AA5F1B-5490-33B1-D495-F72E787A50B3}"/>
          </ac:picMkLst>
        </pc:picChg>
        <pc:picChg chg="del">
          <ac:chgData name="Michael Winter" userId="71351d92-19d1-435e-973d-581427284b12" providerId="ADAL" clId="{EAEECD64-94A7-4D3A-A77E-965C78B35745}" dt="2024-04-16T15:00:33.564" v="1369" actId="478"/>
          <ac:picMkLst>
            <pc:docMk/>
            <pc:sldMk cId="2124242477" sldId="268"/>
            <ac:picMk id="8" creationId="{FA09DB20-1474-FE6A-D15E-92F61E7F73FF}"/>
          </ac:picMkLst>
        </pc:picChg>
        <pc:picChg chg="del">
          <ac:chgData name="Michael Winter" userId="71351d92-19d1-435e-973d-581427284b12" providerId="ADAL" clId="{EAEECD64-94A7-4D3A-A77E-965C78B35745}" dt="2024-04-16T15:00:34.147" v="1370" actId="478"/>
          <ac:picMkLst>
            <pc:docMk/>
            <pc:sldMk cId="2124242477" sldId="268"/>
            <ac:picMk id="9" creationId="{D86370D2-0D15-4CA6-3AD7-487417A190C4}"/>
          </ac:picMkLst>
        </pc:picChg>
      </pc:sldChg>
      <pc:sldChg chg="addSp delSp modSp add mod">
        <pc:chgData name="Michael Winter" userId="71351d92-19d1-435e-973d-581427284b12" providerId="ADAL" clId="{EAEECD64-94A7-4D3A-A77E-965C78B35745}" dt="2024-05-03T11:43:40.011" v="4956" actId="5793"/>
        <pc:sldMkLst>
          <pc:docMk/>
          <pc:sldMk cId="3823468282" sldId="269"/>
        </pc:sldMkLst>
        <pc:spChg chg="add del mod">
          <ac:chgData name="Michael Winter" userId="71351d92-19d1-435e-973d-581427284b12" providerId="ADAL" clId="{EAEECD64-94A7-4D3A-A77E-965C78B35745}" dt="2024-05-03T11:43:17.233" v="4951" actId="478"/>
          <ac:spMkLst>
            <pc:docMk/>
            <pc:sldMk cId="3823468282" sldId="269"/>
            <ac:spMk id="3" creationId="{9C02373C-12D7-FBC5-2A89-99E4B0DB23A1}"/>
          </ac:spMkLst>
        </pc:spChg>
        <pc:spChg chg="del">
          <ac:chgData name="Michael Winter" userId="71351d92-19d1-435e-973d-581427284b12" providerId="ADAL" clId="{EAEECD64-94A7-4D3A-A77E-965C78B35745}" dt="2024-05-02T15:51:06.863" v="3962" actId="478"/>
          <ac:spMkLst>
            <pc:docMk/>
            <pc:sldMk cId="3823468282" sldId="269"/>
            <ac:spMk id="3" creationId="{B0F2D5A8-9F79-EEB0-3378-3920DF254978}"/>
          </ac:spMkLst>
        </pc:spChg>
        <pc:spChg chg="mod">
          <ac:chgData name="Michael Winter" userId="71351d92-19d1-435e-973d-581427284b12" providerId="ADAL" clId="{EAEECD64-94A7-4D3A-A77E-965C78B35745}" dt="2024-05-02T15:49:22.679" v="3853" actId="20577"/>
          <ac:spMkLst>
            <pc:docMk/>
            <pc:sldMk cId="3823468282" sldId="269"/>
            <ac:spMk id="4" creationId="{42B36501-1D27-52F7-478F-43144D5FC6E9}"/>
          </ac:spMkLst>
        </pc:spChg>
        <pc:spChg chg="add mod">
          <ac:chgData name="Michael Winter" userId="71351d92-19d1-435e-973d-581427284b12" providerId="ADAL" clId="{EAEECD64-94A7-4D3A-A77E-965C78B35745}" dt="2024-05-03T11:42:49.471" v="4947" actId="14100"/>
          <ac:spMkLst>
            <pc:docMk/>
            <pc:sldMk cId="3823468282" sldId="269"/>
            <ac:spMk id="5" creationId="{1ED56307-58CC-73DB-469A-D9E721F1BA20}"/>
          </ac:spMkLst>
        </pc:spChg>
        <pc:spChg chg="del">
          <ac:chgData name="Michael Winter" userId="71351d92-19d1-435e-973d-581427284b12" providerId="ADAL" clId="{EAEECD64-94A7-4D3A-A77E-965C78B35745}" dt="2024-05-02T15:51:07.930" v="3963" actId="478"/>
          <ac:spMkLst>
            <pc:docMk/>
            <pc:sldMk cId="3823468282" sldId="269"/>
            <ac:spMk id="5" creationId="{EF21349E-5D02-91EE-9938-DAB416CDC620}"/>
          </ac:spMkLst>
        </pc:spChg>
        <pc:spChg chg="del">
          <ac:chgData name="Michael Winter" userId="71351d92-19d1-435e-973d-581427284b12" providerId="ADAL" clId="{EAEECD64-94A7-4D3A-A77E-965C78B35745}" dt="2024-05-02T15:51:09.712" v="3964" actId="478"/>
          <ac:spMkLst>
            <pc:docMk/>
            <pc:sldMk cId="3823468282" sldId="269"/>
            <ac:spMk id="6" creationId="{463DDD52-3678-EA1B-FD82-15CE9A05565A}"/>
          </ac:spMkLst>
        </pc:spChg>
        <pc:spChg chg="add mod">
          <ac:chgData name="Michael Winter" userId="71351d92-19d1-435e-973d-581427284b12" providerId="ADAL" clId="{EAEECD64-94A7-4D3A-A77E-965C78B35745}" dt="2024-05-03T11:43:18.589" v="4952"/>
          <ac:spMkLst>
            <pc:docMk/>
            <pc:sldMk cId="3823468282" sldId="269"/>
            <ac:spMk id="6" creationId="{DDCB3E4B-B19C-C65C-784C-659D9B9C2837}"/>
          </ac:spMkLst>
        </pc:spChg>
        <pc:spChg chg="add del mod">
          <ac:chgData name="Michael Winter" userId="71351d92-19d1-435e-973d-581427284b12" providerId="ADAL" clId="{EAEECD64-94A7-4D3A-A77E-965C78B35745}" dt="2024-05-03T11:43:40.011" v="4956" actId="5793"/>
          <ac:spMkLst>
            <pc:docMk/>
            <pc:sldMk cId="3823468282" sldId="269"/>
            <ac:spMk id="7" creationId="{0DF9F19F-B49F-F117-ECFE-B4914E653794}"/>
          </ac:spMkLst>
        </pc:spChg>
        <pc:spChg chg="mod">
          <ac:chgData name="Michael Winter" userId="71351d92-19d1-435e-973d-581427284b12" providerId="ADAL" clId="{EAEECD64-94A7-4D3A-A77E-965C78B35745}" dt="2024-05-02T15:50:09.695" v="3961" actId="20577"/>
          <ac:spMkLst>
            <pc:docMk/>
            <pc:sldMk cId="3823468282" sldId="269"/>
            <ac:spMk id="8" creationId="{CB46CCFB-9C32-5073-5D0A-76B05E1A7526}"/>
          </ac:spMkLst>
        </pc:spChg>
        <pc:spChg chg="add mod">
          <ac:chgData name="Michael Winter" userId="71351d92-19d1-435e-973d-581427284b12" providerId="ADAL" clId="{EAEECD64-94A7-4D3A-A77E-965C78B35745}" dt="2024-05-03T11:39:49.716" v="4814" actId="207"/>
          <ac:spMkLst>
            <pc:docMk/>
            <pc:sldMk cId="3823468282" sldId="269"/>
            <ac:spMk id="9" creationId="{7D37731C-5044-AB50-810F-8183A9617E60}"/>
          </ac:spMkLst>
        </pc:spChg>
        <pc:spChg chg="del">
          <ac:chgData name="Michael Winter" userId="71351d92-19d1-435e-973d-581427284b12" providerId="ADAL" clId="{EAEECD64-94A7-4D3A-A77E-965C78B35745}" dt="2024-05-02T15:51:11.241" v="3965" actId="478"/>
          <ac:spMkLst>
            <pc:docMk/>
            <pc:sldMk cId="3823468282" sldId="269"/>
            <ac:spMk id="10" creationId="{D12787A1-B35D-4146-4592-6942EE86AB98}"/>
          </ac:spMkLst>
        </pc:spChg>
      </pc:sldChg>
      <pc:sldChg chg="addSp delSp modSp add mod">
        <pc:chgData name="Michael Winter" userId="71351d92-19d1-435e-973d-581427284b12" providerId="ADAL" clId="{EAEECD64-94A7-4D3A-A77E-965C78B35745}" dt="2024-05-03T11:43:32.130" v="4953" actId="21"/>
        <pc:sldMkLst>
          <pc:docMk/>
          <pc:sldMk cId="856594921" sldId="270"/>
        </pc:sldMkLst>
        <pc:spChg chg="add mod">
          <ac:chgData name="Michael Winter" userId="71351d92-19d1-435e-973d-581427284b12" providerId="ADAL" clId="{EAEECD64-94A7-4D3A-A77E-965C78B35745}" dt="2024-05-03T11:43:32.130" v="4953" actId="21"/>
          <ac:spMkLst>
            <pc:docMk/>
            <pc:sldMk cId="856594921" sldId="270"/>
            <ac:spMk id="5" creationId="{D19E3C3C-B111-61AB-72B3-914978F2A5BA}"/>
          </ac:spMkLst>
        </pc:spChg>
        <pc:spChg chg="add mod">
          <ac:chgData name="Michael Winter" userId="71351d92-19d1-435e-973d-581427284b12" providerId="ADAL" clId="{EAEECD64-94A7-4D3A-A77E-965C78B35745}" dt="2024-05-03T11:43:13.064" v="4950" actId="1076"/>
          <ac:spMkLst>
            <pc:docMk/>
            <pc:sldMk cId="856594921" sldId="270"/>
            <ac:spMk id="6" creationId="{99EDC30B-F691-DFC2-BBD2-7A2247382154}"/>
          </ac:spMkLst>
        </pc:spChg>
        <pc:spChg chg="mod">
          <ac:chgData name="Michael Winter" userId="71351d92-19d1-435e-973d-581427284b12" providerId="ADAL" clId="{EAEECD64-94A7-4D3A-A77E-965C78B35745}" dt="2024-05-03T11:40:24.997" v="4816" actId="207"/>
          <ac:spMkLst>
            <pc:docMk/>
            <pc:sldMk cId="856594921" sldId="270"/>
            <ac:spMk id="7" creationId="{0DF9F19F-B49F-F117-ECFE-B4914E653794}"/>
          </ac:spMkLst>
        </pc:spChg>
        <pc:spChg chg="del">
          <ac:chgData name="Michael Winter" userId="71351d92-19d1-435e-973d-581427284b12" providerId="ADAL" clId="{EAEECD64-94A7-4D3A-A77E-965C78B35745}" dt="2024-05-02T15:57:10.465" v="4587" actId="478"/>
          <ac:spMkLst>
            <pc:docMk/>
            <pc:sldMk cId="856594921" sldId="270"/>
            <ac:spMk id="9" creationId="{7D37731C-5044-AB50-810F-8183A9617E6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03/05/2024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03/05/2024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a:t>Denes Oval</a:t>
            </a:r>
          </a:p>
        </p:txBody>
      </p:sp>
    </p:spTree>
    <p:extLst>
      <p:ext uri="{BB962C8B-B14F-4D97-AF65-F5344CB8AC3E}">
        <p14:creationId xmlns:p14="http://schemas.microsoft.com/office/powerpoint/2010/main" val="7552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369332"/>
          </a:xfrm>
          <a:prstGeom prst="rect">
            <a:avLst/>
          </a:prstGeom>
          <a:noFill/>
        </p:spPr>
        <p:txBody>
          <a:bodyPr wrap="square" rtlCol="0">
            <a:spAutoFit/>
          </a:bodyPr>
          <a:lstStyle/>
          <a:p>
            <a:r>
              <a:rPr lang="en-GB" dirty="0"/>
              <a:t>People were offered a chance to leave comments on how Denes Oval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361507" y="1573619"/>
            <a:ext cx="5649433" cy="4401205"/>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rgbClr val="00B050"/>
                </a:solidFill>
              </a:rPr>
              <a:t>Improve the outer appearance particularly the wall and top gates</a:t>
            </a:r>
          </a:p>
          <a:p>
            <a:pPr marL="285750" indent="-285750">
              <a:buFont typeface="Arial" panose="020B0604020202020204" pitchFamily="34" charset="0"/>
              <a:buChar char="•"/>
            </a:pPr>
            <a:r>
              <a:rPr lang="en-GB" sz="1400" dirty="0">
                <a:solidFill>
                  <a:schemeClr val="accent2">
                    <a:lumMod val="75000"/>
                  </a:schemeClr>
                </a:solidFill>
              </a:rPr>
              <a:t>Allow </a:t>
            </a:r>
            <a:r>
              <a:rPr lang="en-GB" sz="1400" dirty="0" err="1">
                <a:solidFill>
                  <a:schemeClr val="accent2">
                    <a:lumMod val="75000"/>
                  </a:schemeClr>
                </a:solidFill>
              </a:rPr>
              <a:t>rollerskates</a:t>
            </a:r>
            <a:endParaRPr lang="en-GB" sz="1400" dirty="0">
              <a:solidFill>
                <a:schemeClr val="accent2">
                  <a:lumMod val="75000"/>
                </a:schemeClr>
              </a:solidFill>
            </a:endParaRPr>
          </a:p>
          <a:p>
            <a:pPr marL="285750" indent="-285750">
              <a:buFont typeface="Arial" panose="020B0604020202020204" pitchFamily="34" charset="0"/>
              <a:buChar char="•"/>
            </a:pPr>
            <a:r>
              <a:rPr lang="en-GB" sz="1400" dirty="0">
                <a:solidFill>
                  <a:schemeClr val="accent1">
                    <a:lumMod val="60000"/>
                    <a:lumOff val="40000"/>
                  </a:schemeClr>
                </a:solidFill>
              </a:rPr>
              <a:t>Wheelchair events and facilities</a:t>
            </a:r>
          </a:p>
          <a:p>
            <a:pPr marL="285750" indent="-285750">
              <a:buFont typeface="Arial" panose="020B0604020202020204" pitchFamily="34" charset="0"/>
              <a:buChar char="•"/>
            </a:pPr>
            <a:r>
              <a:rPr lang="en-GB" sz="1400" dirty="0">
                <a:solidFill>
                  <a:schemeClr val="accent1">
                    <a:lumMod val="60000"/>
                    <a:lumOff val="40000"/>
                  </a:schemeClr>
                </a:solidFill>
              </a:rPr>
              <a:t>Improve toilet and access facilities</a:t>
            </a:r>
          </a:p>
          <a:p>
            <a:pPr marL="285750" indent="-285750">
              <a:buFont typeface="Arial" panose="020B0604020202020204" pitchFamily="34" charset="0"/>
              <a:buChar char="•"/>
            </a:pPr>
            <a:r>
              <a:rPr lang="en-GB" sz="1400" dirty="0">
                <a:solidFill>
                  <a:schemeClr val="bg1">
                    <a:lumMod val="50000"/>
                  </a:schemeClr>
                </a:solidFill>
              </a:rPr>
              <a:t>More parking</a:t>
            </a:r>
          </a:p>
          <a:p>
            <a:pPr marL="285750" indent="-285750">
              <a:buFont typeface="Arial" panose="020B0604020202020204" pitchFamily="34" charset="0"/>
              <a:buChar char="•"/>
            </a:pPr>
            <a:r>
              <a:rPr lang="en-GB" sz="1400" dirty="0"/>
              <a:t>It needs to be accessible for the needs of the current sports clubs located there. They can then organise their match play, club sessions and tournaments. This would need advance booking out of tennis courts to accommodate this.</a:t>
            </a:r>
          </a:p>
          <a:p>
            <a:pPr marL="285750" indent="-285750">
              <a:buFont typeface="Arial" panose="020B0604020202020204" pitchFamily="34" charset="0"/>
              <a:buChar char="•"/>
            </a:pPr>
            <a:r>
              <a:rPr lang="en-GB" sz="1400" dirty="0">
                <a:solidFill>
                  <a:schemeClr val="accent5">
                    <a:lumMod val="60000"/>
                    <a:lumOff val="40000"/>
                  </a:schemeClr>
                </a:solidFill>
              </a:rPr>
              <a:t>More advertisement </a:t>
            </a:r>
            <a:r>
              <a:rPr lang="en-GB" sz="1400" dirty="0"/>
              <a:t>and </a:t>
            </a:r>
            <a:r>
              <a:rPr lang="en-GB" sz="1400" dirty="0">
                <a:solidFill>
                  <a:schemeClr val="accent1">
                    <a:lumMod val="60000"/>
                    <a:lumOff val="40000"/>
                  </a:schemeClr>
                </a:solidFill>
              </a:rPr>
              <a:t>better toilets</a:t>
            </a:r>
          </a:p>
          <a:p>
            <a:pPr marL="285750" indent="-285750">
              <a:buFont typeface="Arial" panose="020B0604020202020204" pitchFamily="34" charset="0"/>
              <a:buChar char="•"/>
            </a:pPr>
            <a:r>
              <a:rPr lang="en-GB" sz="1400" dirty="0">
                <a:solidFill>
                  <a:schemeClr val="accent5">
                    <a:lumMod val="60000"/>
                    <a:lumOff val="40000"/>
                  </a:schemeClr>
                </a:solidFill>
              </a:rPr>
              <a:t>Advertising</a:t>
            </a:r>
          </a:p>
          <a:p>
            <a:pPr marL="285750" indent="-285750">
              <a:buFont typeface="Arial" panose="020B0604020202020204" pitchFamily="34" charset="0"/>
              <a:buChar char="•"/>
            </a:pPr>
            <a:r>
              <a:rPr lang="en-GB" sz="1400" dirty="0"/>
              <a:t>Definitely open the patio doors to the pavilion as it rarely gets used and is very pleasant to sit in/ make tea and coffee etc -I used it many years ago when coaching foreign students from the Briar school</a:t>
            </a:r>
          </a:p>
          <a:p>
            <a:pPr marL="285750" indent="-285750">
              <a:buFont typeface="Arial" panose="020B0604020202020204" pitchFamily="34" charset="0"/>
              <a:buChar char="•"/>
            </a:pPr>
            <a:r>
              <a:rPr lang="en-GB" sz="1400" dirty="0">
                <a:solidFill>
                  <a:srgbClr val="00B050"/>
                </a:solidFill>
              </a:rPr>
              <a:t>Weed and improve the pathways, repair pavements, ramps around the green</a:t>
            </a:r>
          </a:p>
          <a:p>
            <a:pPr marL="285750" indent="-285750">
              <a:buFont typeface="Arial" panose="020B0604020202020204" pitchFamily="34" charset="0"/>
              <a:buChar char="•"/>
            </a:pPr>
            <a:r>
              <a:rPr lang="en-GB" sz="1400" dirty="0">
                <a:solidFill>
                  <a:schemeClr val="accent1">
                    <a:lumMod val="60000"/>
                    <a:lumOff val="40000"/>
                  </a:schemeClr>
                </a:solidFill>
              </a:rPr>
              <a:t>Update toilet facilities and ensure they can be used by all disabilities.</a:t>
            </a:r>
          </a:p>
          <a:p>
            <a:endParaRPr lang="en-GB" sz="1400" dirty="0"/>
          </a:p>
        </p:txBody>
      </p:sp>
      <p:sp>
        <p:nvSpPr>
          <p:cNvPr id="9" name="TextBox 8">
            <a:extLst>
              <a:ext uri="{FF2B5EF4-FFF2-40B4-BE49-F238E27FC236}">
                <a16:creationId xmlns:a16="http://schemas.microsoft.com/office/drawing/2014/main" id="{7D37731C-5044-AB50-810F-8183A9617E60}"/>
              </a:ext>
            </a:extLst>
          </p:cNvPr>
          <p:cNvSpPr txBox="1"/>
          <p:nvPr/>
        </p:nvSpPr>
        <p:spPr>
          <a:xfrm>
            <a:off x="6181060" y="1573618"/>
            <a:ext cx="5649433" cy="3323987"/>
          </a:xfrm>
          <a:prstGeom prst="rect">
            <a:avLst/>
          </a:prstGeom>
          <a:noFill/>
        </p:spPr>
        <p:txBody>
          <a:bodyPr wrap="square" rtlCol="0">
            <a:spAutoFit/>
          </a:bodyPr>
          <a:lstStyle/>
          <a:p>
            <a:pPr marL="285750" indent="-285750">
              <a:buFont typeface="Arial" panose="020B0604020202020204" pitchFamily="34" charset="0"/>
              <a:buChar char="•"/>
            </a:pPr>
            <a:r>
              <a:rPr lang="en-GB" sz="1400" dirty="0"/>
              <a:t>Good for facilities to be inclusive but a tennis club can also co-exist with the public using sports for free. Membership of a tennis club offers different benefits e.g. playing in league matches, club competitions, coaching to improve standard, meeting new people</a:t>
            </a:r>
          </a:p>
          <a:p>
            <a:pPr marL="285750" indent="-285750">
              <a:buFont typeface="Arial" panose="020B0604020202020204" pitchFamily="34" charset="0"/>
              <a:buChar char="•"/>
            </a:pPr>
            <a:r>
              <a:rPr lang="en-GB" sz="1400" dirty="0">
                <a:solidFill>
                  <a:schemeClr val="accent1">
                    <a:lumMod val="60000"/>
                    <a:lumOff val="40000"/>
                  </a:schemeClr>
                </a:solidFill>
              </a:rPr>
              <a:t>Building a bar </a:t>
            </a:r>
            <a:r>
              <a:rPr lang="en-GB" sz="1400" dirty="0"/>
              <a:t>etc</a:t>
            </a:r>
          </a:p>
          <a:p>
            <a:pPr marL="285750" indent="-285750">
              <a:buFont typeface="Arial" panose="020B0604020202020204" pitchFamily="34" charset="0"/>
              <a:buChar char="•"/>
            </a:pPr>
            <a:r>
              <a:rPr lang="en-GB" sz="1400" dirty="0">
                <a:solidFill>
                  <a:schemeClr val="accent5">
                    <a:lumMod val="60000"/>
                    <a:lumOff val="40000"/>
                  </a:schemeClr>
                </a:solidFill>
              </a:rPr>
              <a:t>More information to schools etc</a:t>
            </a:r>
          </a:p>
          <a:p>
            <a:pPr marL="285750" indent="-285750">
              <a:buFont typeface="Arial" panose="020B0604020202020204" pitchFamily="34" charset="0"/>
              <a:buChar char="•"/>
            </a:pPr>
            <a:r>
              <a:rPr lang="en-GB" sz="1400" dirty="0">
                <a:solidFill>
                  <a:schemeClr val="accent2">
                    <a:lumMod val="75000"/>
                  </a:schemeClr>
                </a:solidFill>
              </a:rPr>
              <a:t>Redevelop cricket and tennis pavilion with all facilities</a:t>
            </a:r>
            <a:r>
              <a:rPr lang="en-GB" sz="1400" dirty="0"/>
              <a:t> &amp; some </a:t>
            </a:r>
            <a:r>
              <a:rPr lang="en-GB" sz="1400" dirty="0">
                <a:solidFill>
                  <a:schemeClr val="accent1">
                    <a:lumMod val="60000"/>
                    <a:lumOff val="40000"/>
                  </a:schemeClr>
                </a:solidFill>
              </a:rPr>
              <a:t>spectator seating &amp; viewing area connected</a:t>
            </a:r>
          </a:p>
          <a:p>
            <a:pPr marL="285750" indent="-285750">
              <a:buFont typeface="Arial" panose="020B0604020202020204" pitchFamily="34" charset="0"/>
              <a:buChar char="•"/>
            </a:pPr>
            <a:r>
              <a:rPr lang="en-GB" sz="1400" dirty="0"/>
              <a:t>Some form of public transport if less care use is desired.</a:t>
            </a:r>
          </a:p>
          <a:p>
            <a:pPr marL="285750" indent="-285750">
              <a:buFont typeface="Arial" panose="020B0604020202020204" pitchFamily="34" charset="0"/>
              <a:buChar char="•"/>
            </a:pPr>
            <a:r>
              <a:rPr lang="en-GB" sz="1400" dirty="0">
                <a:solidFill>
                  <a:schemeClr val="accent1">
                    <a:lumMod val="60000"/>
                    <a:lumOff val="40000"/>
                  </a:schemeClr>
                </a:solidFill>
              </a:rPr>
              <a:t>Better toilet and baby changing facilities.   </a:t>
            </a:r>
            <a:r>
              <a:rPr lang="en-GB" sz="1400" dirty="0"/>
              <a:t>Ensure that the site is staffed throughout the year</a:t>
            </a:r>
          </a:p>
          <a:p>
            <a:pPr marL="285750" indent="-285750">
              <a:buFont typeface="Arial" panose="020B0604020202020204" pitchFamily="34" charset="0"/>
              <a:buChar char="•"/>
            </a:pPr>
            <a:r>
              <a:rPr lang="en-GB" sz="1400" dirty="0">
                <a:solidFill>
                  <a:schemeClr val="accent1">
                    <a:lumMod val="60000"/>
                    <a:lumOff val="40000"/>
                  </a:schemeClr>
                </a:solidFill>
              </a:rPr>
              <a:t>Ramp access to the upper tier of courts suitable for wheelchair users</a:t>
            </a:r>
            <a:r>
              <a:rPr lang="en-GB" sz="1400" dirty="0"/>
              <a:t>. </a:t>
            </a:r>
            <a:r>
              <a:rPr lang="en-GB" sz="1400" dirty="0">
                <a:solidFill>
                  <a:schemeClr val="bg1">
                    <a:lumMod val="50000"/>
                  </a:schemeClr>
                </a:solidFill>
              </a:rPr>
              <a:t>Disabled parking space. </a:t>
            </a:r>
            <a:r>
              <a:rPr lang="en-GB" sz="1400" dirty="0">
                <a:solidFill>
                  <a:schemeClr val="accent1">
                    <a:lumMod val="60000"/>
                    <a:lumOff val="40000"/>
                  </a:schemeClr>
                </a:solidFill>
              </a:rPr>
              <a:t>The upper entrance to Denes Oval near the ravine to re opened to allow access from this end.</a:t>
            </a:r>
          </a:p>
          <a:p>
            <a:pPr marL="285750" indent="-285750">
              <a:buFont typeface="Arial" panose="020B0604020202020204" pitchFamily="34" charset="0"/>
              <a:buChar char="•"/>
            </a:pPr>
            <a:r>
              <a:rPr lang="en-GB" sz="1400" dirty="0">
                <a:solidFill>
                  <a:schemeClr val="bg1">
                    <a:lumMod val="50000"/>
                  </a:schemeClr>
                </a:solidFill>
              </a:rPr>
              <a:t>Car park and access road needs attention.</a:t>
            </a:r>
          </a:p>
        </p:txBody>
      </p:sp>
      <p:sp>
        <p:nvSpPr>
          <p:cNvPr id="5" name="TextBox 4">
            <a:extLst>
              <a:ext uri="{FF2B5EF4-FFF2-40B4-BE49-F238E27FC236}">
                <a16:creationId xmlns:a16="http://schemas.microsoft.com/office/drawing/2014/main" id="{1ED56307-58CC-73DB-469A-D9E721F1BA20}"/>
              </a:ext>
            </a:extLst>
          </p:cNvPr>
          <p:cNvSpPr txBox="1"/>
          <p:nvPr/>
        </p:nvSpPr>
        <p:spPr>
          <a:xfrm>
            <a:off x="9460870" y="4897605"/>
            <a:ext cx="2505729" cy="276999"/>
          </a:xfrm>
          <a:prstGeom prst="rect">
            <a:avLst/>
          </a:prstGeom>
          <a:noFill/>
        </p:spPr>
        <p:txBody>
          <a:bodyPr wrap="square" rtlCol="0">
            <a:spAutoFit/>
          </a:bodyPr>
          <a:lstStyle/>
          <a:p>
            <a:r>
              <a:rPr lang="en-GB" sz="1200" i="1" dirty="0"/>
              <a:t>Comments continued on next slide</a:t>
            </a:r>
          </a:p>
        </p:txBody>
      </p:sp>
      <p:sp>
        <p:nvSpPr>
          <p:cNvPr id="6" name="TextBox 5">
            <a:extLst>
              <a:ext uri="{FF2B5EF4-FFF2-40B4-BE49-F238E27FC236}">
                <a16:creationId xmlns:a16="http://schemas.microsoft.com/office/drawing/2014/main" id="{DDCB3E4B-B19C-C65C-784C-659D9B9C2837}"/>
              </a:ext>
            </a:extLst>
          </p:cNvPr>
          <p:cNvSpPr txBox="1"/>
          <p:nvPr/>
        </p:nvSpPr>
        <p:spPr>
          <a:xfrm>
            <a:off x="556596" y="5806573"/>
            <a:ext cx="11078810"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Appearance</a:t>
            </a:r>
            <a:r>
              <a:rPr lang="en-GB" dirty="0"/>
              <a:t> </a:t>
            </a:r>
            <a:r>
              <a:rPr lang="en-GB" dirty="0">
                <a:solidFill>
                  <a:srgbClr val="00B050"/>
                </a:solidFill>
              </a:rPr>
              <a:t>(4 comments) </a:t>
            </a:r>
            <a:r>
              <a:rPr lang="en-GB" dirty="0"/>
              <a:t>| </a:t>
            </a:r>
            <a:r>
              <a:rPr lang="en-GB" dirty="0">
                <a:solidFill>
                  <a:schemeClr val="bg2">
                    <a:lumMod val="50000"/>
                  </a:schemeClr>
                </a:solidFill>
              </a:rPr>
              <a:t>Parking (4 comments)</a:t>
            </a:r>
            <a:r>
              <a:rPr lang="en-GB" dirty="0"/>
              <a:t> | </a:t>
            </a:r>
            <a:r>
              <a:rPr lang="en-GB" dirty="0">
                <a:solidFill>
                  <a:schemeClr val="accent5">
                    <a:lumMod val="60000"/>
                    <a:lumOff val="40000"/>
                  </a:schemeClr>
                </a:solidFill>
              </a:rPr>
              <a:t>Advertising (3 comments)</a:t>
            </a:r>
            <a:r>
              <a:rPr lang="en-GB" dirty="0"/>
              <a:t> | </a:t>
            </a:r>
            <a:r>
              <a:rPr lang="en-GB" dirty="0">
                <a:solidFill>
                  <a:schemeClr val="accent2">
                    <a:lumMod val="75000"/>
                  </a:schemeClr>
                </a:solidFill>
              </a:rPr>
              <a:t>Sports Facilities (5 comments) </a:t>
            </a:r>
            <a:r>
              <a:rPr lang="en-GB" dirty="0"/>
              <a:t>| </a:t>
            </a:r>
            <a:r>
              <a:rPr lang="en-GB" dirty="0">
                <a:solidFill>
                  <a:schemeClr val="accent1">
                    <a:lumMod val="60000"/>
                    <a:lumOff val="40000"/>
                  </a:schemeClr>
                </a:solidFill>
              </a:rPr>
              <a:t>Other Facilities (16 comments) </a:t>
            </a:r>
            <a:r>
              <a:rPr lang="en-GB" dirty="0"/>
              <a:t>| Other Comments (7 comments)</a:t>
            </a:r>
          </a:p>
        </p:txBody>
      </p:sp>
    </p:spTree>
    <p:extLst>
      <p:ext uri="{BB962C8B-B14F-4D97-AF65-F5344CB8AC3E}">
        <p14:creationId xmlns:p14="http://schemas.microsoft.com/office/powerpoint/2010/main" val="3823468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369332"/>
          </a:xfrm>
          <a:prstGeom prst="rect">
            <a:avLst/>
          </a:prstGeom>
          <a:noFill/>
        </p:spPr>
        <p:txBody>
          <a:bodyPr wrap="square" rtlCol="0">
            <a:spAutoFit/>
          </a:bodyPr>
          <a:lstStyle/>
          <a:p>
            <a:r>
              <a:rPr lang="en-GB" dirty="0"/>
              <a:t>People were offered a chance to leave comments on how Denes Oval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6317167" y="1635779"/>
            <a:ext cx="5649433" cy="3754874"/>
          </a:xfrm>
          <a:prstGeom prst="rect">
            <a:avLst/>
          </a:prstGeom>
          <a:noFill/>
        </p:spPr>
        <p:txBody>
          <a:bodyPr wrap="square" rtlCol="0">
            <a:spAutoFit/>
          </a:bodyPr>
          <a:lstStyle/>
          <a:p>
            <a:pPr marL="285750" indent="-285750">
              <a:buFont typeface="Arial" panose="020B0604020202020204" pitchFamily="34" charset="0"/>
              <a:buChar char="•"/>
            </a:pPr>
            <a:r>
              <a:rPr lang="en-GB" sz="1400" dirty="0"/>
              <a:t>Allow coffee vans to attend, facilitate meet ups</a:t>
            </a:r>
          </a:p>
          <a:p>
            <a:pPr marL="285750" indent="-285750">
              <a:buFont typeface="Arial" panose="020B0604020202020204" pitchFamily="34" charset="0"/>
              <a:buChar char="•"/>
            </a:pPr>
            <a:r>
              <a:rPr lang="en-GB" sz="1400" dirty="0">
                <a:solidFill>
                  <a:schemeClr val="accent1">
                    <a:lumMod val="60000"/>
                    <a:lumOff val="40000"/>
                  </a:schemeClr>
                </a:solidFill>
              </a:rPr>
              <a:t>Better toilet facilities.</a:t>
            </a:r>
          </a:p>
          <a:p>
            <a:pPr marL="285750" indent="-285750">
              <a:buFont typeface="Arial" panose="020B0604020202020204" pitchFamily="34" charset="0"/>
              <a:buChar char="•"/>
            </a:pPr>
            <a:r>
              <a:rPr lang="en-GB" sz="1400" dirty="0">
                <a:solidFill>
                  <a:schemeClr val="accent1">
                    <a:lumMod val="60000"/>
                    <a:lumOff val="40000"/>
                  </a:schemeClr>
                </a:solidFill>
              </a:rPr>
              <a:t>Wider entrance, more ramps</a:t>
            </a:r>
          </a:p>
          <a:p>
            <a:pPr marL="285750" indent="-285750">
              <a:buFont typeface="Arial" panose="020B0604020202020204" pitchFamily="34" charset="0"/>
              <a:buChar char="•"/>
            </a:pPr>
            <a:r>
              <a:rPr lang="en-GB" sz="1400" dirty="0">
                <a:solidFill>
                  <a:schemeClr val="bg1">
                    <a:lumMod val="50000"/>
                  </a:schemeClr>
                </a:solidFill>
              </a:rPr>
              <a:t>More free parking</a:t>
            </a:r>
          </a:p>
          <a:p>
            <a:pPr marL="285750" indent="-285750">
              <a:buFont typeface="Arial" panose="020B0604020202020204" pitchFamily="34" charset="0"/>
              <a:buChar char="•"/>
            </a:pPr>
            <a:r>
              <a:rPr lang="en-GB" sz="1400" dirty="0">
                <a:solidFill>
                  <a:schemeClr val="accent1">
                    <a:lumMod val="60000"/>
                    <a:lumOff val="40000"/>
                  </a:schemeClr>
                </a:solidFill>
              </a:rPr>
              <a:t>Improved toilets. Good walking areas for dogs. Provision of rubbish bins.</a:t>
            </a:r>
          </a:p>
          <a:p>
            <a:pPr marL="285750" indent="-285750">
              <a:buFont typeface="Arial" panose="020B0604020202020204" pitchFamily="34" charset="0"/>
              <a:buChar char="•"/>
            </a:pPr>
            <a:r>
              <a:rPr lang="en-GB" sz="1400" dirty="0">
                <a:solidFill>
                  <a:schemeClr val="accent2">
                    <a:lumMod val="75000"/>
                  </a:schemeClr>
                </a:solidFill>
              </a:rPr>
              <a:t>You have a local netball league that travel to </a:t>
            </a:r>
            <a:r>
              <a:rPr lang="en-GB" sz="1400" dirty="0" err="1">
                <a:solidFill>
                  <a:schemeClr val="accent2">
                    <a:lumMod val="75000"/>
                  </a:schemeClr>
                </a:solidFill>
              </a:rPr>
              <a:t>yarmouth</a:t>
            </a:r>
            <a:r>
              <a:rPr lang="en-GB" sz="1400" dirty="0">
                <a:solidFill>
                  <a:schemeClr val="accent2">
                    <a:lumMod val="75000"/>
                  </a:schemeClr>
                </a:solidFill>
              </a:rPr>
              <a:t> to play, doesn't make sense.</a:t>
            </a:r>
          </a:p>
          <a:p>
            <a:pPr marL="285750" indent="-285750">
              <a:buFont typeface="Arial" panose="020B0604020202020204" pitchFamily="34" charset="0"/>
              <a:buChar char="•"/>
            </a:pPr>
            <a:r>
              <a:rPr lang="en-GB" sz="1400" dirty="0">
                <a:solidFill>
                  <a:srgbClr val="00B050"/>
                </a:solidFill>
              </a:rPr>
              <a:t>Make the area attractive and cleaner</a:t>
            </a:r>
          </a:p>
          <a:p>
            <a:pPr marL="285750" indent="-285750">
              <a:buFont typeface="Arial" panose="020B0604020202020204" pitchFamily="34" charset="0"/>
              <a:buChar char="•"/>
            </a:pPr>
            <a:r>
              <a:rPr lang="en-GB" sz="1400" dirty="0">
                <a:solidFill>
                  <a:schemeClr val="accent2">
                    <a:lumMod val="75000"/>
                  </a:schemeClr>
                </a:solidFill>
              </a:rPr>
              <a:t>Work with the cricket and tennis clubs to enhance participation in sport for disabled users</a:t>
            </a:r>
            <a:r>
              <a:rPr lang="en-GB" sz="1400" dirty="0"/>
              <a:t>. </a:t>
            </a:r>
            <a:r>
              <a:rPr lang="en-GB" sz="1400" dirty="0">
                <a:solidFill>
                  <a:schemeClr val="accent1">
                    <a:lumMod val="60000"/>
                    <a:lumOff val="40000"/>
                  </a:schemeClr>
                </a:solidFill>
              </a:rPr>
              <a:t>Consider disabled access from Oval entrance to the rest of the site, around the edges of the cricket ground</a:t>
            </a:r>
          </a:p>
          <a:p>
            <a:pPr marL="285750" indent="-285750">
              <a:buFont typeface="Arial" panose="020B0604020202020204" pitchFamily="34" charset="0"/>
              <a:buChar char="•"/>
            </a:pPr>
            <a:r>
              <a:rPr lang="en-GB" sz="1400" dirty="0">
                <a:solidFill>
                  <a:schemeClr val="accent1">
                    <a:lumMod val="60000"/>
                    <a:lumOff val="40000"/>
                  </a:schemeClr>
                </a:solidFill>
              </a:rPr>
              <a:t>Offer facilities or services to meet local social and economic needs</a:t>
            </a:r>
          </a:p>
          <a:p>
            <a:pPr marL="285750" indent="-285750">
              <a:buFont typeface="Arial" panose="020B0604020202020204" pitchFamily="34" charset="0"/>
              <a:buChar char="•"/>
            </a:pPr>
            <a:r>
              <a:rPr lang="en-GB" sz="1400" dirty="0">
                <a:solidFill>
                  <a:srgbClr val="00B050"/>
                </a:solidFill>
              </a:rPr>
              <a:t>By making it look better by sorting the wall out</a:t>
            </a:r>
          </a:p>
          <a:p>
            <a:pPr marL="285750" indent="-285750">
              <a:buFont typeface="Arial" panose="020B0604020202020204" pitchFamily="34" charset="0"/>
              <a:buChar char="•"/>
            </a:pPr>
            <a:r>
              <a:rPr lang="en-GB" sz="1400" dirty="0">
                <a:solidFill>
                  <a:schemeClr val="accent1">
                    <a:lumMod val="60000"/>
                    <a:lumOff val="40000"/>
                  </a:schemeClr>
                </a:solidFill>
              </a:rPr>
              <a:t>Improve the club house making this a social club for people to enjoy all the sports going on through the summer</a:t>
            </a:r>
          </a:p>
        </p:txBody>
      </p:sp>
      <p:sp>
        <p:nvSpPr>
          <p:cNvPr id="5" name="TextBox 4">
            <a:extLst>
              <a:ext uri="{FF2B5EF4-FFF2-40B4-BE49-F238E27FC236}">
                <a16:creationId xmlns:a16="http://schemas.microsoft.com/office/drawing/2014/main" id="{D19E3C3C-B111-61AB-72B3-914978F2A5BA}"/>
              </a:ext>
            </a:extLst>
          </p:cNvPr>
          <p:cNvSpPr txBox="1"/>
          <p:nvPr/>
        </p:nvSpPr>
        <p:spPr>
          <a:xfrm>
            <a:off x="465175" y="1635779"/>
            <a:ext cx="5409659" cy="3323987"/>
          </a:xfrm>
          <a:prstGeom prst="rect">
            <a:avLst/>
          </a:prstGeom>
          <a:noFill/>
        </p:spPr>
        <p:txBody>
          <a:bodyPr wrap="square">
            <a:spAutoFit/>
          </a:bodyPr>
          <a:lstStyle/>
          <a:p>
            <a:pPr marL="285750" indent="-285750">
              <a:buFont typeface="Arial" panose="020B0604020202020204" pitchFamily="34" charset="0"/>
              <a:buChar char="•"/>
            </a:pPr>
            <a:r>
              <a:rPr lang="en-GB" sz="1400" dirty="0"/>
              <a:t>Only a very tiny proportion of the community use the tennis and cricket facilities which are capable of providing a safe area 365 days a year. I have tried in the past to establish a designated area which everyone can use with little help from east Suffolk. Instead I was met with 4 a4 pages 3weeks later stating why it couldn’t work. Park run averages 450 people every week. There are three large running group that train multiple times a week and there is no designated site or facility for them to train or exercise. This is excluding schools and local sports clubs</a:t>
            </a:r>
            <a:r>
              <a:rPr lang="en-GB" sz="1400" dirty="0">
                <a:solidFill>
                  <a:schemeClr val="accent2">
                    <a:lumMod val="75000"/>
                  </a:schemeClr>
                </a:solidFill>
              </a:rPr>
              <a:t>. I feel the denes over could be an ideal place for a </a:t>
            </a:r>
            <a:r>
              <a:rPr lang="en-GB" sz="1400" dirty="0" err="1">
                <a:solidFill>
                  <a:schemeClr val="accent2">
                    <a:lumMod val="75000"/>
                  </a:schemeClr>
                </a:solidFill>
              </a:rPr>
              <a:t>sinder</a:t>
            </a:r>
            <a:r>
              <a:rPr lang="en-GB" sz="1400" dirty="0">
                <a:solidFill>
                  <a:schemeClr val="accent2">
                    <a:lumMod val="75000"/>
                  </a:schemeClr>
                </a:solidFill>
              </a:rPr>
              <a:t> track similar to the Henderson facility in Norwich. </a:t>
            </a:r>
            <a:r>
              <a:rPr lang="en-GB" sz="1400" dirty="0"/>
              <a:t>A low cost to maintain but a hive of activity for local people. Obesity, mental health and anti social behaviours are all consequences of a community that isn’t being stimulated in the correct manor.</a:t>
            </a:r>
          </a:p>
          <a:p>
            <a:pPr marL="285750" indent="-285750">
              <a:buFont typeface="Arial" panose="020B0604020202020204" pitchFamily="34" charset="0"/>
              <a:buChar char="•"/>
            </a:pPr>
            <a:r>
              <a:rPr lang="en-GB" sz="1400" dirty="0">
                <a:solidFill>
                  <a:schemeClr val="accent1">
                    <a:lumMod val="60000"/>
                    <a:lumOff val="40000"/>
                  </a:schemeClr>
                </a:solidFill>
              </a:rPr>
              <a:t>Path for walking</a:t>
            </a:r>
          </a:p>
        </p:txBody>
      </p:sp>
      <p:sp>
        <p:nvSpPr>
          <p:cNvPr id="6" name="TextBox 5">
            <a:extLst>
              <a:ext uri="{FF2B5EF4-FFF2-40B4-BE49-F238E27FC236}">
                <a16:creationId xmlns:a16="http://schemas.microsoft.com/office/drawing/2014/main" id="{99EDC30B-F691-DFC2-BBD2-7A2247382154}"/>
              </a:ext>
            </a:extLst>
          </p:cNvPr>
          <p:cNvSpPr txBox="1"/>
          <p:nvPr/>
        </p:nvSpPr>
        <p:spPr>
          <a:xfrm>
            <a:off x="556596" y="5806573"/>
            <a:ext cx="11078810"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Appearance</a:t>
            </a:r>
            <a:r>
              <a:rPr lang="en-GB" dirty="0"/>
              <a:t> </a:t>
            </a:r>
            <a:r>
              <a:rPr lang="en-GB" dirty="0">
                <a:solidFill>
                  <a:srgbClr val="00B050"/>
                </a:solidFill>
              </a:rPr>
              <a:t>(4 comments) </a:t>
            </a:r>
            <a:r>
              <a:rPr lang="en-GB" dirty="0"/>
              <a:t>| </a:t>
            </a:r>
            <a:r>
              <a:rPr lang="en-GB" dirty="0">
                <a:solidFill>
                  <a:schemeClr val="bg2">
                    <a:lumMod val="50000"/>
                  </a:schemeClr>
                </a:solidFill>
              </a:rPr>
              <a:t>Parking (4 comments)</a:t>
            </a:r>
            <a:r>
              <a:rPr lang="en-GB" dirty="0"/>
              <a:t> | </a:t>
            </a:r>
            <a:r>
              <a:rPr lang="en-GB" dirty="0">
                <a:solidFill>
                  <a:schemeClr val="accent5">
                    <a:lumMod val="60000"/>
                    <a:lumOff val="40000"/>
                  </a:schemeClr>
                </a:solidFill>
              </a:rPr>
              <a:t>Advertising (3 comments)</a:t>
            </a:r>
            <a:r>
              <a:rPr lang="en-GB" dirty="0"/>
              <a:t> | </a:t>
            </a:r>
            <a:r>
              <a:rPr lang="en-GB" dirty="0">
                <a:solidFill>
                  <a:schemeClr val="accent2">
                    <a:lumMod val="75000"/>
                  </a:schemeClr>
                </a:solidFill>
              </a:rPr>
              <a:t>Sports Facilities (5 comments) </a:t>
            </a:r>
            <a:r>
              <a:rPr lang="en-GB" dirty="0"/>
              <a:t>| </a:t>
            </a:r>
            <a:r>
              <a:rPr lang="en-GB" dirty="0">
                <a:solidFill>
                  <a:schemeClr val="accent1">
                    <a:lumMod val="60000"/>
                    <a:lumOff val="40000"/>
                  </a:schemeClr>
                </a:solidFill>
              </a:rPr>
              <a:t>Other Facilities (16 comments) </a:t>
            </a:r>
            <a:r>
              <a:rPr lang="en-GB" dirty="0"/>
              <a:t>| Other Comments (7 comments)</a:t>
            </a:r>
          </a:p>
        </p:txBody>
      </p:sp>
    </p:spTree>
    <p:extLst>
      <p:ext uri="{BB962C8B-B14F-4D97-AF65-F5344CB8AC3E}">
        <p14:creationId xmlns:p14="http://schemas.microsoft.com/office/powerpoint/2010/main" val="85659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Additional Comments</a:t>
            </a:r>
          </a:p>
        </p:txBody>
      </p:sp>
      <p:sp>
        <p:nvSpPr>
          <p:cNvPr id="7" name="TextBox 6">
            <a:extLst>
              <a:ext uri="{FF2B5EF4-FFF2-40B4-BE49-F238E27FC236}">
                <a16:creationId xmlns:a16="http://schemas.microsoft.com/office/drawing/2014/main" id="{35C86369-ABAF-00B8-FFCC-2B34C5B51A2B}"/>
              </a:ext>
            </a:extLst>
          </p:cNvPr>
          <p:cNvSpPr txBox="1"/>
          <p:nvPr/>
        </p:nvSpPr>
        <p:spPr>
          <a:xfrm>
            <a:off x="760769" y="1035614"/>
            <a:ext cx="11009472" cy="646331"/>
          </a:xfrm>
          <a:prstGeom prst="rect">
            <a:avLst/>
          </a:prstGeom>
          <a:noFill/>
        </p:spPr>
        <p:txBody>
          <a:bodyPr wrap="square" rtlCol="0">
            <a:spAutoFit/>
          </a:bodyPr>
          <a:lstStyle/>
          <a:p>
            <a:r>
              <a:rPr lang="en-GB" dirty="0"/>
              <a:t>People were asked to also submit any additional comments about the park.  22 people responded to this question.</a:t>
            </a:r>
          </a:p>
        </p:txBody>
      </p:sp>
      <p:sp>
        <p:nvSpPr>
          <p:cNvPr id="3" name="Speech Bubble: Rectangle with Corners Rounded 2">
            <a:extLst>
              <a:ext uri="{FF2B5EF4-FFF2-40B4-BE49-F238E27FC236}">
                <a16:creationId xmlns:a16="http://schemas.microsoft.com/office/drawing/2014/main" id="{CA5EB3D4-F9E4-7A55-C27B-01849C5490D5}"/>
              </a:ext>
            </a:extLst>
          </p:cNvPr>
          <p:cNvSpPr/>
          <p:nvPr/>
        </p:nvSpPr>
        <p:spPr>
          <a:xfrm>
            <a:off x="185199" y="5348136"/>
            <a:ext cx="1398007" cy="1209008"/>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 really is a beautiful place and somewhere that should be shouted about and shared.”</a:t>
            </a:r>
          </a:p>
        </p:txBody>
      </p:sp>
      <p:sp>
        <p:nvSpPr>
          <p:cNvPr id="5" name="Speech Bubble: Rectangle with Corners Rounded 4">
            <a:extLst>
              <a:ext uri="{FF2B5EF4-FFF2-40B4-BE49-F238E27FC236}">
                <a16:creationId xmlns:a16="http://schemas.microsoft.com/office/drawing/2014/main" id="{BE007E29-F61A-104B-23FA-8FAC6B04CCCF}"/>
              </a:ext>
            </a:extLst>
          </p:cNvPr>
          <p:cNvSpPr/>
          <p:nvPr/>
        </p:nvSpPr>
        <p:spPr>
          <a:xfrm>
            <a:off x="598228" y="2020784"/>
            <a:ext cx="1252981" cy="810804"/>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recent developments have been very positive”</a:t>
            </a:r>
          </a:p>
        </p:txBody>
      </p:sp>
      <p:sp>
        <p:nvSpPr>
          <p:cNvPr id="6" name="Speech Bubble: Rectangle with Corners Rounded 5">
            <a:extLst>
              <a:ext uri="{FF2B5EF4-FFF2-40B4-BE49-F238E27FC236}">
                <a16:creationId xmlns:a16="http://schemas.microsoft.com/office/drawing/2014/main" id="{EDDB7D08-C227-EA53-4174-187551F6A86E}"/>
              </a:ext>
            </a:extLst>
          </p:cNvPr>
          <p:cNvSpPr/>
          <p:nvPr/>
        </p:nvSpPr>
        <p:spPr>
          <a:xfrm>
            <a:off x="6007111" y="1479127"/>
            <a:ext cx="1675629" cy="60519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“Why did council let it get into so much decaying state”</a:t>
            </a:r>
          </a:p>
        </p:txBody>
      </p:sp>
      <p:sp>
        <p:nvSpPr>
          <p:cNvPr id="10" name="Speech Bubble: Rectangle with Corners Rounded 9">
            <a:extLst>
              <a:ext uri="{FF2B5EF4-FFF2-40B4-BE49-F238E27FC236}">
                <a16:creationId xmlns:a16="http://schemas.microsoft.com/office/drawing/2014/main" id="{569A290D-4B67-0C10-50EF-689695854A14}"/>
              </a:ext>
            </a:extLst>
          </p:cNvPr>
          <p:cNvSpPr/>
          <p:nvPr/>
        </p:nvSpPr>
        <p:spPr>
          <a:xfrm>
            <a:off x="178920" y="3319810"/>
            <a:ext cx="3472350" cy="1351778"/>
          </a:xfrm>
          <a:prstGeom prst="wedgeRoundRectCallout">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am concerned about the two tennis courts for public use. It appears that the surface is not completely smooth. I think this may have been the result of the re-orientation of these two courts. The surface is slightly uneven where the old lines were marked on the courts. This results in an unpredictable bounce of the ball.”</a:t>
            </a:r>
          </a:p>
        </p:txBody>
      </p:sp>
      <p:sp>
        <p:nvSpPr>
          <p:cNvPr id="11" name="Speech Bubble: Rectangle with Corners Rounded 10">
            <a:extLst>
              <a:ext uri="{FF2B5EF4-FFF2-40B4-BE49-F238E27FC236}">
                <a16:creationId xmlns:a16="http://schemas.microsoft.com/office/drawing/2014/main" id="{11548376-3AE3-1E11-2B5F-517DEC66F0B3}"/>
              </a:ext>
            </a:extLst>
          </p:cNvPr>
          <p:cNvSpPr/>
          <p:nvPr/>
        </p:nvSpPr>
        <p:spPr>
          <a:xfrm>
            <a:off x="2310619" y="1457225"/>
            <a:ext cx="1783531" cy="1579756"/>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“possibly restore the top gates and add a standard number 4 or 11 lock to the gate at the end of court 4 to allow us to retrieve balls when hit over the fence!”</a:t>
            </a:r>
          </a:p>
        </p:txBody>
      </p:sp>
      <p:sp>
        <p:nvSpPr>
          <p:cNvPr id="8" name="Speech Bubble: Rectangle with Corners Rounded 7">
            <a:extLst>
              <a:ext uri="{FF2B5EF4-FFF2-40B4-BE49-F238E27FC236}">
                <a16:creationId xmlns:a16="http://schemas.microsoft.com/office/drawing/2014/main" id="{A28339AB-FAC4-B510-287F-B05647D08EFE}"/>
              </a:ext>
            </a:extLst>
          </p:cNvPr>
          <p:cNvSpPr/>
          <p:nvPr/>
        </p:nvSpPr>
        <p:spPr>
          <a:xfrm>
            <a:off x="7817046" y="2115826"/>
            <a:ext cx="1904880" cy="60519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“Replace fencing, repair walls and smarten the entrance”</a:t>
            </a:r>
          </a:p>
        </p:txBody>
      </p:sp>
      <p:sp>
        <p:nvSpPr>
          <p:cNvPr id="9" name="Speech Bubble: Rectangle with Corners Rounded 8">
            <a:extLst>
              <a:ext uri="{FF2B5EF4-FFF2-40B4-BE49-F238E27FC236}">
                <a16:creationId xmlns:a16="http://schemas.microsoft.com/office/drawing/2014/main" id="{E67698C1-9A42-71AB-3AF0-5A391BF3B27B}"/>
              </a:ext>
            </a:extLst>
          </p:cNvPr>
          <p:cNvSpPr/>
          <p:nvPr/>
        </p:nvSpPr>
        <p:spPr>
          <a:xfrm>
            <a:off x="6163950" y="2351048"/>
            <a:ext cx="1518790" cy="605191"/>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toilets need updating, very unpleasant to use”</a:t>
            </a:r>
          </a:p>
        </p:txBody>
      </p:sp>
      <p:sp>
        <p:nvSpPr>
          <p:cNvPr id="12" name="Speech Bubble: Rectangle with Corners Rounded 11">
            <a:extLst>
              <a:ext uri="{FF2B5EF4-FFF2-40B4-BE49-F238E27FC236}">
                <a16:creationId xmlns:a16="http://schemas.microsoft.com/office/drawing/2014/main" id="{541D28A8-36EA-79BC-A7B2-258A1DAED546}"/>
              </a:ext>
            </a:extLst>
          </p:cNvPr>
          <p:cNvSpPr/>
          <p:nvPr/>
        </p:nvSpPr>
        <p:spPr>
          <a:xfrm>
            <a:off x="8459869" y="4850209"/>
            <a:ext cx="1774776" cy="139282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“Planed and levelled. Cinder track dug and flood lighting site which are operated on card payment if the council can’t afford the up keep?”</a:t>
            </a:r>
          </a:p>
        </p:txBody>
      </p:sp>
      <p:sp>
        <p:nvSpPr>
          <p:cNvPr id="13" name="Speech Bubble: Rectangle with Corners Rounded 12">
            <a:extLst>
              <a:ext uri="{FF2B5EF4-FFF2-40B4-BE49-F238E27FC236}">
                <a16:creationId xmlns:a16="http://schemas.microsoft.com/office/drawing/2014/main" id="{866EC759-9420-BB27-F6D0-1434CCE82D35}"/>
              </a:ext>
            </a:extLst>
          </p:cNvPr>
          <p:cNvSpPr/>
          <p:nvPr/>
        </p:nvSpPr>
        <p:spPr>
          <a:xfrm>
            <a:off x="6115270" y="3181750"/>
            <a:ext cx="3472350" cy="1489838"/>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would like to see a running track in Lowestoft, the town has two UKA affiliated clubs for Senior and Junior athletes and other numerous running clubs in the surrounding area (</a:t>
            </a:r>
            <a:r>
              <a:rPr lang="en-GB" sz="1200" dirty="0" err="1"/>
              <a:t>beccles</a:t>
            </a:r>
            <a:r>
              <a:rPr lang="en-GB" sz="1200" dirty="0"/>
              <a:t> / </a:t>
            </a:r>
            <a:r>
              <a:rPr lang="en-GB" sz="1200" dirty="0" err="1"/>
              <a:t>bungay</a:t>
            </a:r>
            <a:r>
              <a:rPr lang="en-GB" sz="1200" dirty="0"/>
              <a:t>), but the town has no facilities to promote track and field athletics. I believe this area of the town would be an ideal location for these facilities.”</a:t>
            </a:r>
          </a:p>
        </p:txBody>
      </p:sp>
      <p:sp>
        <p:nvSpPr>
          <p:cNvPr id="14" name="Speech Bubble: Rectangle with Corners Rounded 13">
            <a:extLst>
              <a:ext uri="{FF2B5EF4-FFF2-40B4-BE49-F238E27FC236}">
                <a16:creationId xmlns:a16="http://schemas.microsoft.com/office/drawing/2014/main" id="{94A3FB53-B906-CF32-8900-28BD44FA0A06}"/>
              </a:ext>
            </a:extLst>
          </p:cNvPr>
          <p:cNvSpPr/>
          <p:nvPr/>
        </p:nvSpPr>
        <p:spPr>
          <a:xfrm>
            <a:off x="5675650" y="5082894"/>
            <a:ext cx="2606236" cy="1392820"/>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“More signage on the outside of Denes Oval and also road signs on local roads so that the facilities can be more visible. It feels they are hidden away behind the perimeter wall and especially when the front gate is locked.”</a:t>
            </a:r>
          </a:p>
        </p:txBody>
      </p:sp>
      <p:sp>
        <p:nvSpPr>
          <p:cNvPr id="15" name="Speech Bubble: Rectangle with Corners Rounded 14">
            <a:extLst>
              <a:ext uri="{FF2B5EF4-FFF2-40B4-BE49-F238E27FC236}">
                <a16:creationId xmlns:a16="http://schemas.microsoft.com/office/drawing/2014/main" id="{1D6A39C2-DA1D-FD82-97B7-8E0EE4C36277}"/>
              </a:ext>
            </a:extLst>
          </p:cNvPr>
          <p:cNvSpPr/>
          <p:nvPr/>
        </p:nvSpPr>
        <p:spPr>
          <a:xfrm>
            <a:off x="4094150" y="3371465"/>
            <a:ext cx="1856169" cy="1149225"/>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“Security/safety lighting is needed around the entrance and pavilion. When floodlights go out it is dark and feels unsafe”</a:t>
            </a:r>
          </a:p>
        </p:txBody>
      </p:sp>
      <p:sp>
        <p:nvSpPr>
          <p:cNvPr id="16" name="Speech Bubble: Rectangle with Corners Rounded 15">
            <a:extLst>
              <a:ext uri="{FF2B5EF4-FFF2-40B4-BE49-F238E27FC236}">
                <a16:creationId xmlns:a16="http://schemas.microsoft.com/office/drawing/2014/main" id="{53839ABD-C12A-A021-2EBE-57AEB1977560}"/>
              </a:ext>
            </a:extLst>
          </p:cNvPr>
          <p:cNvSpPr/>
          <p:nvPr/>
        </p:nvSpPr>
        <p:spPr>
          <a:xfrm>
            <a:off x="2160107" y="5870523"/>
            <a:ext cx="1090912" cy="60519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“Looks lovely from a distance”</a:t>
            </a:r>
          </a:p>
        </p:txBody>
      </p:sp>
      <p:sp>
        <p:nvSpPr>
          <p:cNvPr id="17" name="Speech Bubble: Rectangle with Corners Rounded 16">
            <a:extLst>
              <a:ext uri="{FF2B5EF4-FFF2-40B4-BE49-F238E27FC236}">
                <a16:creationId xmlns:a16="http://schemas.microsoft.com/office/drawing/2014/main" id="{C83FAE2F-4C18-12E2-1F8E-F51D99F46C65}"/>
              </a:ext>
            </a:extLst>
          </p:cNvPr>
          <p:cNvSpPr/>
          <p:nvPr/>
        </p:nvSpPr>
        <p:spPr>
          <a:xfrm>
            <a:off x="3637468" y="5052298"/>
            <a:ext cx="1904880" cy="248869"/>
          </a:xfrm>
          <a:prstGeom prst="wedgeRoundRectCallout">
            <a:avLst>
              <a:gd name="adj1" fmla="val -20833"/>
              <a:gd name="adj2" fmla="val 8432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“repair external walls”</a:t>
            </a:r>
          </a:p>
        </p:txBody>
      </p:sp>
      <p:sp>
        <p:nvSpPr>
          <p:cNvPr id="18" name="Speech Bubble: Rectangle with Corners Rounded 17">
            <a:extLst>
              <a:ext uri="{FF2B5EF4-FFF2-40B4-BE49-F238E27FC236}">
                <a16:creationId xmlns:a16="http://schemas.microsoft.com/office/drawing/2014/main" id="{C7A04EFE-2122-BDE3-CD96-680671E233CD}"/>
              </a:ext>
            </a:extLst>
          </p:cNvPr>
          <p:cNvSpPr/>
          <p:nvPr/>
        </p:nvSpPr>
        <p:spPr>
          <a:xfrm>
            <a:off x="4431764" y="1757546"/>
            <a:ext cx="1367519" cy="1351778"/>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“It's an important local resource to encouraging active healthy lifestyles.”</a:t>
            </a:r>
          </a:p>
        </p:txBody>
      </p:sp>
      <p:sp>
        <p:nvSpPr>
          <p:cNvPr id="19" name="Speech Bubble: Rectangle with Corners Rounded 18">
            <a:extLst>
              <a:ext uri="{FF2B5EF4-FFF2-40B4-BE49-F238E27FC236}">
                <a16:creationId xmlns:a16="http://schemas.microsoft.com/office/drawing/2014/main" id="{501C7E66-AFF6-0318-B95C-4531266C1E58}"/>
              </a:ext>
            </a:extLst>
          </p:cNvPr>
          <p:cNvSpPr/>
          <p:nvPr/>
        </p:nvSpPr>
        <p:spPr>
          <a:xfrm>
            <a:off x="1837453" y="4837256"/>
            <a:ext cx="1469708" cy="64633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“Beautiful setting with substantial history”</a:t>
            </a:r>
          </a:p>
        </p:txBody>
      </p:sp>
      <p:sp>
        <p:nvSpPr>
          <p:cNvPr id="22" name="Speech Bubble: Rectangle with Corners Rounded 21">
            <a:extLst>
              <a:ext uri="{FF2B5EF4-FFF2-40B4-BE49-F238E27FC236}">
                <a16:creationId xmlns:a16="http://schemas.microsoft.com/office/drawing/2014/main" id="{F399CAD4-4F47-6EA6-60B6-4F79EF6F65AD}"/>
              </a:ext>
            </a:extLst>
          </p:cNvPr>
          <p:cNvSpPr/>
          <p:nvPr/>
        </p:nvSpPr>
        <p:spPr>
          <a:xfrm>
            <a:off x="9889465" y="1689975"/>
            <a:ext cx="1951541" cy="800765"/>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 know you have limited authority - but you could do more for the most vulnerable in our town”</a:t>
            </a:r>
          </a:p>
        </p:txBody>
      </p:sp>
      <p:sp>
        <p:nvSpPr>
          <p:cNvPr id="23" name="Speech Bubble: Rectangle with Corners Rounded 22">
            <a:extLst>
              <a:ext uri="{FF2B5EF4-FFF2-40B4-BE49-F238E27FC236}">
                <a16:creationId xmlns:a16="http://schemas.microsoft.com/office/drawing/2014/main" id="{11AEE73B-D9BF-C50A-E482-4F103541E930}"/>
              </a:ext>
            </a:extLst>
          </p:cNvPr>
          <p:cNvSpPr/>
          <p:nvPr/>
        </p:nvSpPr>
        <p:spPr>
          <a:xfrm>
            <a:off x="10463663" y="5483587"/>
            <a:ext cx="1554178" cy="60519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“Consider further planting to enhance biodiversity”</a:t>
            </a:r>
          </a:p>
        </p:txBody>
      </p:sp>
      <p:sp>
        <p:nvSpPr>
          <p:cNvPr id="24" name="Speech Bubble: Rectangle with Corners Rounded 23">
            <a:extLst>
              <a:ext uri="{FF2B5EF4-FFF2-40B4-BE49-F238E27FC236}">
                <a16:creationId xmlns:a16="http://schemas.microsoft.com/office/drawing/2014/main" id="{2046922E-1C7E-388C-444D-D18734CCD004}"/>
              </a:ext>
            </a:extLst>
          </p:cNvPr>
          <p:cNvSpPr/>
          <p:nvPr/>
        </p:nvSpPr>
        <p:spPr>
          <a:xfrm>
            <a:off x="10057622" y="4066397"/>
            <a:ext cx="1904880" cy="60519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“Tennis club is excellent and friendly with great teaching”</a:t>
            </a:r>
          </a:p>
        </p:txBody>
      </p:sp>
      <p:sp>
        <p:nvSpPr>
          <p:cNvPr id="25" name="Speech Bubble: Rectangle with Corners Rounded 24">
            <a:extLst>
              <a:ext uri="{FF2B5EF4-FFF2-40B4-BE49-F238E27FC236}">
                <a16:creationId xmlns:a16="http://schemas.microsoft.com/office/drawing/2014/main" id="{40D1D55F-978F-75A7-9875-91698812F92B}"/>
              </a:ext>
            </a:extLst>
          </p:cNvPr>
          <p:cNvSpPr/>
          <p:nvPr/>
        </p:nvSpPr>
        <p:spPr>
          <a:xfrm>
            <a:off x="10188331" y="3044013"/>
            <a:ext cx="1353810" cy="605191"/>
          </a:xfrm>
          <a:prstGeom prst="wedgeRoundRectCallout">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“Allow netball to be played on the tennis courts”</a:t>
            </a:r>
          </a:p>
        </p:txBody>
      </p:sp>
      <p:sp>
        <p:nvSpPr>
          <p:cNvPr id="26" name="Speech Bubble: Rectangle with Corners Rounded 25">
            <a:extLst>
              <a:ext uri="{FF2B5EF4-FFF2-40B4-BE49-F238E27FC236}">
                <a16:creationId xmlns:a16="http://schemas.microsoft.com/office/drawing/2014/main" id="{3CBA26A4-48B9-8593-2D44-123DAC75A18A}"/>
              </a:ext>
            </a:extLst>
          </p:cNvPr>
          <p:cNvSpPr/>
          <p:nvPr/>
        </p:nvSpPr>
        <p:spPr>
          <a:xfrm>
            <a:off x="3635369" y="5755917"/>
            <a:ext cx="1619444" cy="60519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“Toilets at sparrow nest are closest and need updating”</a:t>
            </a:r>
          </a:p>
        </p:txBody>
      </p:sp>
    </p:spTree>
    <p:extLst>
      <p:ext uri="{BB962C8B-B14F-4D97-AF65-F5344CB8AC3E}">
        <p14:creationId xmlns:p14="http://schemas.microsoft.com/office/powerpoint/2010/main" val="40833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91708"/>
            <a:ext cx="10515600" cy="4351338"/>
          </a:xfrm>
        </p:spPr>
        <p:txBody>
          <a:bodyPr>
            <a:normAutofit fontScale="92500" lnSpcReduction="10000"/>
          </a:bodyPr>
          <a:lstStyle/>
          <a:p>
            <a:r>
              <a:rPr lang="en-GB" sz="2400" b="1" dirty="0"/>
              <a:t>107 people </a:t>
            </a:r>
            <a:r>
              <a:rPr lang="en-GB" sz="2400" dirty="0"/>
              <a:t>responded about Denes Oval (out of 192)</a:t>
            </a:r>
          </a:p>
          <a:p>
            <a:endParaRPr lang="en-GB" sz="700" dirty="0"/>
          </a:p>
          <a:p>
            <a:r>
              <a:rPr lang="en-GB" sz="2400" dirty="0"/>
              <a:t>Of those, </a:t>
            </a:r>
            <a:r>
              <a:rPr lang="en-GB" sz="2400" b="1" dirty="0"/>
              <a:t>23 said they never visited </a:t>
            </a:r>
            <a:r>
              <a:rPr lang="en-GB" sz="2400" dirty="0"/>
              <a:t>with 11 stating there were no facilities for them, and 10 being unaware of the park.  Two others left comments such as “not sure if it’s free” and “it’s a mess”. </a:t>
            </a:r>
          </a:p>
          <a:p>
            <a:r>
              <a:rPr lang="en-GB" sz="2400" dirty="0"/>
              <a:t>Of these people who have never visited, </a:t>
            </a:r>
            <a:r>
              <a:rPr lang="en-GB" sz="2400" b="1" dirty="0"/>
              <a:t>15 wanted better or more varied facilities </a:t>
            </a:r>
            <a:r>
              <a:rPr lang="en-GB" sz="2400" dirty="0"/>
              <a:t>whilst </a:t>
            </a:r>
            <a:r>
              <a:rPr lang="en-GB" sz="2400" b="1" dirty="0"/>
              <a:t>2 wanted better accessibility.  </a:t>
            </a:r>
            <a:r>
              <a:rPr lang="en-GB" sz="2400" dirty="0"/>
              <a:t>3 others left comments around the subject of knowing what is at the site.</a:t>
            </a:r>
          </a:p>
          <a:p>
            <a:r>
              <a:rPr lang="en-GB" sz="2400" dirty="0"/>
              <a:t>Additional comments from this group included:</a:t>
            </a:r>
          </a:p>
          <a:p>
            <a:pPr lvl="1"/>
            <a:r>
              <a:rPr lang="en-GB" sz="1800" i="1" dirty="0"/>
              <a:t>“Why did the council let it get into so much decaying state”</a:t>
            </a:r>
          </a:p>
          <a:p>
            <a:pPr lvl="1"/>
            <a:r>
              <a:rPr lang="en-GB" sz="1800" i="1" dirty="0"/>
              <a:t>“Looks lovely from a distance”</a:t>
            </a:r>
          </a:p>
          <a:p>
            <a:pPr lvl="1"/>
            <a:r>
              <a:rPr lang="en-GB" sz="1800" b="0" i="1" dirty="0">
                <a:solidFill>
                  <a:srgbClr val="000000"/>
                </a:solidFill>
                <a:effectLst/>
                <a:highlight>
                  <a:srgbClr val="FFFFFF"/>
                </a:highlight>
              </a:rPr>
              <a:t>“I would like to see a running track in Lowestoft, the town has two UKA affiliated clubs for Senior and Junior athletes and other numerous running clubs in the surrounding area (</a:t>
            </a:r>
            <a:r>
              <a:rPr lang="en-GB" sz="1800" b="0" i="1" dirty="0" err="1">
                <a:solidFill>
                  <a:srgbClr val="000000"/>
                </a:solidFill>
                <a:effectLst/>
                <a:highlight>
                  <a:srgbClr val="FFFFFF"/>
                </a:highlight>
              </a:rPr>
              <a:t>beccles</a:t>
            </a:r>
            <a:r>
              <a:rPr lang="en-GB" sz="1800" b="0" i="1" dirty="0">
                <a:solidFill>
                  <a:srgbClr val="000000"/>
                </a:solidFill>
                <a:effectLst/>
                <a:highlight>
                  <a:srgbClr val="FFFFFF"/>
                </a:highlight>
              </a:rPr>
              <a:t> / </a:t>
            </a:r>
            <a:r>
              <a:rPr lang="en-GB" sz="1800" b="0" i="1" dirty="0" err="1">
                <a:solidFill>
                  <a:srgbClr val="000000"/>
                </a:solidFill>
                <a:effectLst/>
                <a:highlight>
                  <a:srgbClr val="FFFFFF"/>
                </a:highlight>
              </a:rPr>
              <a:t>bungay</a:t>
            </a:r>
            <a:r>
              <a:rPr lang="en-GB" sz="1800" b="0" i="1" dirty="0">
                <a:solidFill>
                  <a:srgbClr val="000000"/>
                </a:solidFill>
                <a:effectLst/>
                <a:highlight>
                  <a:srgbClr val="FFFFFF"/>
                </a:highlight>
              </a:rPr>
              <a:t>), but the town has no facilities to promote track and field athletics. I believe this area of the town would be an ideal location for these facilities.”</a:t>
            </a:r>
            <a:endParaRPr lang="en-GB" sz="1800" i="1" dirty="0"/>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27913"/>
            <a:ext cx="10515600" cy="4351338"/>
          </a:xfrm>
        </p:spPr>
        <p:txBody>
          <a:bodyPr>
            <a:normAutofit fontScale="92500" lnSpcReduction="10000"/>
          </a:bodyPr>
          <a:lstStyle/>
          <a:p>
            <a:r>
              <a:rPr lang="en-GB" sz="2000" dirty="0"/>
              <a:t>Of the 84 who do visit the park, most </a:t>
            </a:r>
            <a:r>
              <a:rPr lang="en-GB" sz="2000" b="1" dirty="0"/>
              <a:t>(36) visit on a weekly basis </a:t>
            </a:r>
            <a:r>
              <a:rPr lang="en-GB" sz="2000" dirty="0"/>
              <a:t>with a further </a:t>
            </a:r>
            <a:r>
              <a:rPr lang="en-GB" sz="2000" b="1" dirty="0"/>
              <a:t>19 visiting yearly.</a:t>
            </a:r>
          </a:p>
          <a:p>
            <a:r>
              <a:rPr lang="en-GB" sz="2000" dirty="0"/>
              <a:t>The six people who selected ‘other’ commented “I would use it if they allowed </a:t>
            </a:r>
            <a:r>
              <a:rPr lang="en-GB" sz="2000" dirty="0" err="1"/>
              <a:t>rollerskates</a:t>
            </a:r>
            <a:r>
              <a:rPr lang="en-GB" sz="2000" dirty="0"/>
              <a:t>”, “Every other day”, “2-3 times per week”, “Temporarily weekly”, “twice weekly” and “Every week during cricket season”.</a:t>
            </a:r>
          </a:p>
          <a:p>
            <a:pPr marL="0" indent="0">
              <a:buNone/>
            </a:pPr>
            <a:endParaRPr lang="en-GB" sz="2000" dirty="0"/>
          </a:p>
          <a:p>
            <a:pPr marL="0" indent="0">
              <a:buNone/>
            </a:pPr>
            <a:r>
              <a:rPr lang="en-GB" sz="2000" b="1" dirty="0"/>
              <a:t>Age categories of visitors</a:t>
            </a:r>
            <a:r>
              <a:rPr lang="en-GB" sz="2000" dirty="0"/>
              <a:t>:</a:t>
            </a:r>
          </a:p>
          <a:p>
            <a:pPr lvl="1"/>
            <a:endParaRPr lang="en-GB" sz="2000" dirty="0"/>
          </a:p>
          <a:p>
            <a:pPr marL="457200" lvl="1" indent="0">
              <a:buNone/>
            </a:pPr>
            <a:r>
              <a:rPr lang="en-GB" sz="2000" dirty="0"/>
              <a:t>Under 18 | </a:t>
            </a:r>
            <a:r>
              <a:rPr lang="en-GB" sz="2000" b="1" dirty="0"/>
              <a:t>4</a:t>
            </a:r>
            <a:endParaRPr lang="en-GB" sz="2000" dirty="0"/>
          </a:p>
          <a:p>
            <a:pPr marL="457200" lvl="1" indent="0">
              <a:buNone/>
            </a:pPr>
            <a:r>
              <a:rPr lang="en-GB" sz="2000" dirty="0"/>
              <a:t>18-24 | </a:t>
            </a:r>
            <a:r>
              <a:rPr lang="en-GB" sz="2000" b="1" dirty="0"/>
              <a:t>5</a:t>
            </a:r>
          </a:p>
          <a:p>
            <a:pPr marL="457200" lvl="1" indent="0">
              <a:buNone/>
            </a:pPr>
            <a:r>
              <a:rPr lang="en-GB" sz="2000" dirty="0"/>
              <a:t>25-34 | </a:t>
            </a:r>
            <a:r>
              <a:rPr lang="en-GB" sz="2000" b="1" dirty="0"/>
              <a:t>18</a:t>
            </a:r>
          </a:p>
          <a:p>
            <a:pPr marL="457200" lvl="1" indent="0">
              <a:buNone/>
            </a:pPr>
            <a:r>
              <a:rPr lang="en-GB" sz="2000" dirty="0"/>
              <a:t>35-44 | </a:t>
            </a:r>
            <a:r>
              <a:rPr lang="en-GB" sz="2000" b="1" dirty="0"/>
              <a:t>40</a:t>
            </a:r>
          </a:p>
          <a:p>
            <a:pPr marL="457200" lvl="1" indent="0">
              <a:buNone/>
            </a:pPr>
            <a:r>
              <a:rPr lang="en-GB" sz="2000" dirty="0"/>
              <a:t>45-54 | </a:t>
            </a:r>
            <a:r>
              <a:rPr lang="en-GB" sz="2000" b="1" dirty="0"/>
              <a:t>28</a:t>
            </a:r>
          </a:p>
          <a:p>
            <a:pPr marL="457200" lvl="1" indent="0">
              <a:buNone/>
            </a:pPr>
            <a:r>
              <a:rPr lang="en-GB" sz="2000" dirty="0"/>
              <a:t>55-64 | </a:t>
            </a:r>
            <a:r>
              <a:rPr lang="en-GB" sz="2000" b="1" dirty="0"/>
              <a:t>35</a:t>
            </a:r>
          </a:p>
          <a:p>
            <a:pPr marL="457200" lvl="1" indent="0">
              <a:buNone/>
            </a:pPr>
            <a:r>
              <a:rPr lang="en-GB" sz="2000" dirty="0"/>
              <a:t>65 and over | </a:t>
            </a:r>
            <a:r>
              <a:rPr lang="en-GB" sz="2000" b="1" dirty="0"/>
              <a:t>39</a:t>
            </a:r>
          </a:p>
        </p:txBody>
      </p:sp>
      <p:sp>
        <p:nvSpPr>
          <p:cNvPr id="9" name="TextBox 8">
            <a:extLst>
              <a:ext uri="{FF2B5EF4-FFF2-40B4-BE49-F238E27FC236}">
                <a16:creationId xmlns:a16="http://schemas.microsoft.com/office/drawing/2014/main" id="{B3B8FAC3-CDFB-007E-D1B1-9D03BF170693}"/>
              </a:ext>
            </a:extLst>
          </p:cNvPr>
          <p:cNvSpPr txBox="1"/>
          <p:nvPr/>
        </p:nvSpPr>
        <p:spPr>
          <a:xfrm>
            <a:off x="7700537" y="2853476"/>
            <a:ext cx="4040373"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often do you visit Denes Oval?</a:t>
            </a:r>
          </a:p>
        </p:txBody>
      </p:sp>
      <p:pic>
        <p:nvPicPr>
          <p:cNvPr id="10" name="Picture 9">
            <a:extLst>
              <a:ext uri="{FF2B5EF4-FFF2-40B4-BE49-F238E27FC236}">
                <a16:creationId xmlns:a16="http://schemas.microsoft.com/office/drawing/2014/main" id="{6B28B0E2-D662-618F-7CA4-5CC8E834C4B6}"/>
              </a:ext>
            </a:extLst>
          </p:cNvPr>
          <p:cNvPicPr>
            <a:picLocks noChangeAspect="1"/>
          </p:cNvPicPr>
          <p:nvPr/>
        </p:nvPicPr>
        <p:blipFill rotWithShape="1">
          <a:blip r:embed="rId2"/>
          <a:srcRect r="71551"/>
          <a:stretch/>
        </p:blipFill>
        <p:spPr>
          <a:xfrm>
            <a:off x="5474786" y="3429000"/>
            <a:ext cx="2084963" cy="2705986"/>
          </a:xfrm>
          <a:prstGeom prst="rect">
            <a:avLst/>
          </a:prstGeom>
        </p:spPr>
      </p:pic>
      <p:pic>
        <p:nvPicPr>
          <p:cNvPr id="11" name="Picture 10">
            <a:extLst>
              <a:ext uri="{FF2B5EF4-FFF2-40B4-BE49-F238E27FC236}">
                <a16:creationId xmlns:a16="http://schemas.microsoft.com/office/drawing/2014/main" id="{B204C116-4E64-E19B-DCA2-C19CA950DB91}"/>
              </a:ext>
            </a:extLst>
          </p:cNvPr>
          <p:cNvPicPr>
            <a:picLocks noChangeAspect="1"/>
          </p:cNvPicPr>
          <p:nvPr/>
        </p:nvPicPr>
        <p:blipFill rotWithShape="1">
          <a:blip r:embed="rId2"/>
          <a:srcRect l="27592"/>
          <a:stretch/>
        </p:blipFill>
        <p:spPr>
          <a:xfrm>
            <a:off x="6485860" y="3429000"/>
            <a:ext cx="5306564" cy="2705986"/>
          </a:xfrm>
          <a:prstGeom prst="rect">
            <a:avLst/>
          </a:prstGeom>
        </p:spPr>
      </p:pic>
    </p:spTree>
    <p:extLst>
      <p:ext uri="{BB962C8B-B14F-4D97-AF65-F5344CB8AC3E}">
        <p14:creationId xmlns:p14="http://schemas.microsoft.com/office/powerpoint/2010/main" val="117996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do you usually travel to Denes Oval?</a:t>
            </a:r>
          </a:p>
        </p:txBody>
      </p:sp>
      <p:sp>
        <p:nvSpPr>
          <p:cNvPr id="6" name="TextBox 5">
            <a:extLst>
              <a:ext uri="{FF2B5EF4-FFF2-40B4-BE49-F238E27FC236}">
                <a16:creationId xmlns:a16="http://schemas.microsoft.com/office/drawing/2014/main" id="{8FAE3750-9664-A683-09DE-579534E4E22D}"/>
              </a:ext>
            </a:extLst>
          </p:cNvPr>
          <p:cNvSpPr txBox="1"/>
          <p:nvPr/>
        </p:nvSpPr>
        <p:spPr>
          <a:xfrm>
            <a:off x="6901158" y="3658216"/>
            <a:ext cx="4040373"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do you use Denes Oval for?</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4585894"/>
            <a:ext cx="5007049" cy="2031325"/>
          </a:xfrm>
          <a:prstGeom prst="rect">
            <a:avLst/>
          </a:prstGeom>
          <a:noFill/>
        </p:spPr>
        <p:txBody>
          <a:bodyPr wrap="square" rtlCol="0">
            <a:spAutoFit/>
          </a:bodyPr>
          <a:lstStyle/>
          <a:p>
            <a:r>
              <a:rPr lang="en-GB" dirty="0"/>
              <a:t>People were allowed to select multiple answers for this question.  As expected, </a:t>
            </a:r>
            <a:r>
              <a:rPr lang="en-GB" b="1" dirty="0"/>
              <a:t>use of sports facilities </a:t>
            </a:r>
            <a:r>
              <a:rPr lang="en-GB" dirty="0"/>
              <a:t>was the main use for Denes Oval.</a:t>
            </a:r>
          </a:p>
          <a:p>
            <a:endParaRPr lang="en-GB" dirty="0"/>
          </a:p>
          <a:p>
            <a:r>
              <a:rPr lang="en-GB" dirty="0"/>
              <a:t>The three responses for ‘other’ were </a:t>
            </a:r>
            <a:r>
              <a:rPr lang="en-GB" b="1" dirty="0"/>
              <a:t>“tennis both personal and for LTTC”, “member of LTTC” </a:t>
            </a:r>
            <a:r>
              <a:rPr lang="en-GB" dirty="0"/>
              <a:t>and </a:t>
            </a:r>
            <a:r>
              <a:rPr lang="en-GB" b="1" dirty="0"/>
              <a:t>“watch cricket”.</a:t>
            </a:r>
            <a:endParaRPr lang="en-GB" dirty="0"/>
          </a:p>
        </p:txBody>
      </p:sp>
      <p:sp>
        <p:nvSpPr>
          <p:cNvPr id="17" name="TextBox 16">
            <a:extLst>
              <a:ext uri="{FF2B5EF4-FFF2-40B4-BE49-F238E27FC236}">
                <a16:creationId xmlns:a16="http://schemas.microsoft.com/office/drawing/2014/main" id="{B361A49E-1284-EC64-C6C9-129D22497940}"/>
              </a:ext>
            </a:extLst>
          </p:cNvPr>
          <p:cNvSpPr txBox="1"/>
          <p:nvPr/>
        </p:nvSpPr>
        <p:spPr>
          <a:xfrm>
            <a:off x="5826754" y="1690689"/>
            <a:ext cx="5007049" cy="1200329"/>
          </a:xfrm>
          <a:prstGeom prst="rect">
            <a:avLst/>
          </a:prstGeom>
          <a:noFill/>
        </p:spPr>
        <p:txBody>
          <a:bodyPr wrap="square" rtlCol="0">
            <a:spAutoFit/>
          </a:bodyPr>
          <a:lstStyle/>
          <a:p>
            <a:r>
              <a:rPr lang="en-GB" dirty="0"/>
              <a:t>A higher number of visitors </a:t>
            </a:r>
            <a:r>
              <a:rPr lang="en-GB" b="1" dirty="0"/>
              <a:t>drive </a:t>
            </a:r>
            <a:r>
              <a:rPr lang="en-GB" dirty="0"/>
              <a:t>to Denes Oval over any other means of transport. </a:t>
            </a:r>
          </a:p>
          <a:p>
            <a:endParaRPr lang="en-GB" dirty="0"/>
          </a:p>
          <a:p>
            <a:r>
              <a:rPr lang="en-GB" dirty="0"/>
              <a:t>One person </a:t>
            </a:r>
            <a:r>
              <a:rPr lang="en-GB" b="1" dirty="0"/>
              <a:t>“runs” </a:t>
            </a:r>
            <a:r>
              <a:rPr lang="en-GB" dirty="0"/>
              <a:t>to Denes Oval.</a:t>
            </a:r>
          </a:p>
        </p:txBody>
      </p:sp>
      <p:grpSp>
        <p:nvGrpSpPr>
          <p:cNvPr id="18" name="Group 17">
            <a:extLst>
              <a:ext uri="{FF2B5EF4-FFF2-40B4-BE49-F238E27FC236}">
                <a16:creationId xmlns:a16="http://schemas.microsoft.com/office/drawing/2014/main" id="{88EBEE9F-597B-C8AA-6D82-1F088BAB619C}"/>
              </a:ext>
            </a:extLst>
          </p:cNvPr>
          <p:cNvGrpSpPr/>
          <p:nvPr/>
        </p:nvGrpSpPr>
        <p:grpSpPr>
          <a:xfrm>
            <a:off x="479178" y="1875355"/>
            <a:ext cx="4529132" cy="2525872"/>
            <a:chOff x="479178" y="1875355"/>
            <a:chExt cx="4529132" cy="2525872"/>
          </a:xfrm>
        </p:grpSpPr>
        <p:pic>
          <p:nvPicPr>
            <p:cNvPr id="5" name="Picture 4">
              <a:extLst>
                <a:ext uri="{FF2B5EF4-FFF2-40B4-BE49-F238E27FC236}">
                  <a16:creationId xmlns:a16="http://schemas.microsoft.com/office/drawing/2014/main" id="{C7D9E1E5-9617-3372-3C5A-2CFBA7F836C6}"/>
                </a:ext>
              </a:extLst>
            </p:cNvPr>
            <p:cNvPicPr>
              <a:picLocks noChangeAspect="1"/>
            </p:cNvPicPr>
            <p:nvPr/>
          </p:nvPicPr>
          <p:blipFill rotWithShape="1">
            <a:blip r:embed="rId2"/>
            <a:srcRect r="85039"/>
            <a:stretch/>
          </p:blipFill>
          <p:spPr>
            <a:xfrm>
              <a:off x="479178" y="1960051"/>
              <a:ext cx="1296459" cy="2441176"/>
            </a:xfrm>
            <a:prstGeom prst="rect">
              <a:avLst/>
            </a:prstGeom>
          </p:spPr>
        </p:pic>
        <p:pic>
          <p:nvPicPr>
            <p:cNvPr id="7" name="Picture 6">
              <a:extLst>
                <a:ext uri="{FF2B5EF4-FFF2-40B4-BE49-F238E27FC236}">
                  <a16:creationId xmlns:a16="http://schemas.microsoft.com/office/drawing/2014/main" id="{098283FB-8BF3-8F78-F0E2-31B9D3FF3EDD}"/>
                </a:ext>
              </a:extLst>
            </p:cNvPr>
            <p:cNvPicPr>
              <a:picLocks noChangeAspect="1"/>
            </p:cNvPicPr>
            <p:nvPr/>
          </p:nvPicPr>
          <p:blipFill rotWithShape="1">
            <a:blip r:embed="rId2"/>
            <a:srcRect l="72140"/>
            <a:stretch/>
          </p:blipFill>
          <p:spPr>
            <a:xfrm>
              <a:off x="2594082" y="1875355"/>
              <a:ext cx="2414228" cy="2441176"/>
            </a:xfrm>
            <a:prstGeom prst="rect">
              <a:avLst/>
            </a:prstGeom>
          </p:spPr>
        </p:pic>
        <p:pic>
          <p:nvPicPr>
            <p:cNvPr id="11" name="Picture 10">
              <a:extLst>
                <a:ext uri="{FF2B5EF4-FFF2-40B4-BE49-F238E27FC236}">
                  <a16:creationId xmlns:a16="http://schemas.microsoft.com/office/drawing/2014/main" id="{5B484C0A-5836-F9A4-6DB3-235B14FEDB49}"/>
                </a:ext>
              </a:extLst>
            </p:cNvPr>
            <p:cNvPicPr>
              <a:picLocks noChangeAspect="1"/>
            </p:cNvPicPr>
            <p:nvPr/>
          </p:nvPicPr>
          <p:blipFill rotWithShape="1">
            <a:blip r:embed="rId2"/>
            <a:srcRect l="34114" r="55211"/>
            <a:stretch/>
          </p:blipFill>
          <p:spPr>
            <a:xfrm>
              <a:off x="1499646" y="1960051"/>
              <a:ext cx="925033" cy="2441176"/>
            </a:xfrm>
            <a:prstGeom prst="rect">
              <a:avLst/>
            </a:prstGeom>
          </p:spPr>
        </p:pic>
      </p:grpSp>
      <p:pic>
        <p:nvPicPr>
          <p:cNvPr id="20" name="Picture 19">
            <a:extLst>
              <a:ext uri="{FF2B5EF4-FFF2-40B4-BE49-F238E27FC236}">
                <a16:creationId xmlns:a16="http://schemas.microsoft.com/office/drawing/2014/main" id="{2E686A6D-5E60-D57C-30E3-AB34F989AC37}"/>
              </a:ext>
            </a:extLst>
          </p:cNvPr>
          <p:cNvPicPr>
            <a:picLocks noChangeAspect="1"/>
          </p:cNvPicPr>
          <p:nvPr/>
        </p:nvPicPr>
        <p:blipFill rotWithShape="1">
          <a:blip r:embed="rId3"/>
          <a:srcRect r="55558"/>
          <a:stretch/>
        </p:blipFill>
        <p:spPr>
          <a:xfrm>
            <a:off x="6096000" y="4140377"/>
            <a:ext cx="3344188" cy="2265022"/>
          </a:xfrm>
          <a:prstGeom prst="rect">
            <a:avLst/>
          </a:prstGeom>
        </p:spPr>
      </p:pic>
      <p:pic>
        <p:nvPicPr>
          <p:cNvPr id="21" name="Picture 20">
            <a:extLst>
              <a:ext uri="{FF2B5EF4-FFF2-40B4-BE49-F238E27FC236}">
                <a16:creationId xmlns:a16="http://schemas.microsoft.com/office/drawing/2014/main" id="{B13361CA-37F6-A4F6-EEDE-E07325AD13C4}"/>
              </a:ext>
            </a:extLst>
          </p:cNvPr>
          <p:cNvPicPr>
            <a:picLocks noChangeAspect="1"/>
          </p:cNvPicPr>
          <p:nvPr/>
        </p:nvPicPr>
        <p:blipFill rotWithShape="1">
          <a:blip r:embed="rId3"/>
          <a:srcRect l="70882"/>
          <a:stretch/>
        </p:blipFill>
        <p:spPr>
          <a:xfrm>
            <a:off x="9462976" y="4140377"/>
            <a:ext cx="2191119" cy="2265022"/>
          </a:xfrm>
          <a:prstGeom prst="rect">
            <a:avLst/>
          </a:prstGeom>
        </p:spPr>
      </p:pic>
    </p:spTree>
    <p:extLst>
      <p:ext uri="{BB962C8B-B14F-4D97-AF65-F5344CB8AC3E}">
        <p14:creationId xmlns:p14="http://schemas.microsoft.com/office/powerpoint/2010/main" val="1254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is your favourite part about Denes Oval?</a:t>
            </a:r>
          </a:p>
        </p:txBody>
      </p:sp>
      <p:sp>
        <p:nvSpPr>
          <p:cNvPr id="17" name="TextBox 16">
            <a:extLst>
              <a:ext uri="{FF2B5EF4-FFF2-40B4-BE49-F238E27FC236}">
                <a16:creationId xmlns:a16="http://schemas.microsoft.com/office/drawing/2014/main" id="{B361A49E-1284-EC64-C6C9-129D22497940}"/>
              </a:ext>
            </a:extLst>
          </p:cNvPr>
          <p:cNvSpPr txBox="1"/>
          <p:nvPr/>
        </p:nvSpPr>
        <p:spPr>
          <a:xfrm>
            <a:off x="576235" y="2606844"/>
            <a:ext cx="4626935" cy="3477875"/>
          </a:xfrm>
          <a:prstGeom prst="rect">
            <a:avLst/>
          </a:prstGeom>
          <a:noFill/>
        </p:spPr>
        <p:txBody>
          <a:bodyPr wrap="square" rtlCol="0">
            <a:spAutoFit/>
          </a:bodyPr>
          <a:lstStyle/>
          <a:p>
            <a:r>
              <a:rPr lang="en-GB" sz="2000" dirty="0"/>
              <a:t>People were welcome to submit multiple answers to this question.</a:t>
            </a:r>
          </a:p>
          <a:p>
            <a:endParaRPr lang="en-GB" sz="2000" dirty="0"/>
          </a:p>
          <a:p>
            <a:r>
              <a:rPr lang="en-GB" sz="2000" b="1" dirty="0"/>
              <a:t>Sports facilities </a:t>
            </a:r>
            <a:r>
              <a:rPr lang="en-GB" sz="2000" dirty="0"/>
              <a:t>came out as the top response with </a:t>
            </a:r>
            <a:r>
              <a:rPr lang="en-GB" sz="2000" b="1" dirty="0"/>
              <a:t>42% </a:t>
            </a:r>
            <a:r>
              <a:rPr lang="en-GB" sz="2000" dirty="0"/>
              <a:t>followed by</a:t>
            </a:r>
            <a:r>
              <a:rPr lang="en-GB" sz="2000" b="1" dirty="0"/>
              <a:t>  Location </a:t>
            </a:r>
            <a:r>
              <a:rPr lang="en-GB" sz="2000" dirty="0"/>
              <a:t>with </a:t>
            </a:r>
            <a:r>
              <a:rPr lang="en-GB" sz="2000" b="1" dirty="0"/>
              <a:t>29%.</a:t>
            </a:r>
          </a:p>
          <a:p>
            <a:endParaRPr lang="en-GB" sz="2000" b="1" dirty="0"/>
          </a:p>
          <a:p>
            <a:r>
              <a:rPr lang="en-GB" sz="2000" dirty="0"/>
              <a:t>The responses for </a:t>
            </a:r>
            <a:r>
              <a:rPr lang="en-GB" sz="2000" b="1" dirty="0"/>
              <a:t>‘other’ </a:t>
            </a:r>
            <a:r>
              <a:rPr lang="en-GB" sz="2000" dirty="0"/>
              <a:t>included </a:t>
            </a:r>
            <a:r>
              <a:rPr lang="en-GB" sz="2000" b="1" dirty="0"/>
              <a:t>“floodlit tennis”, “do not have one. Just where cricket occurs”, “sea front” </a:t>
            </a:r>
            <a:r>
              <a:rPr lang="en-GB" sz="2000" dirty="0"/>
              <a:t>and </a:t>
            </a:r>
            <a:r>
              <a:rPr lang="en-GB" sz="2000" b="1" dirty="0"/>
              <a:t>“heritage features”. </a:t>
            </a:r>
            <a:r>
              <a:rPr lang="en-GB" sz="2000" dirty="0"/>
              <a:t>  </a:t>
            </a:r>
            <a:endParaRPr lang="en-GB" sz="2000" b="1" dirty="0"/>
          </a:p>
        </p:txBody>
      </p:sp>
      <p:grpSp>
        <p:nvGrpSpPr>
          <p:cNvPr id="10" name="Group 9">
            <a:extLst>
              <a:ext uri="{FF2B5EF4-FFF2-40B4-BE49-F238E27FC236}">
                <a16:creationId xmlns:a16="http://schemas.microsoft.com/office/drawing/2014/main" id="{6BEC79B1-B00C-6376-128C-EB5A8C75C3D1}"/>
              </a:ext>
            </a:extLst>
          </p:cNvPr>
          <p:cNvGrpSpPr/>
          <p:nvPr/>
        </p:nvGrpSpPr>
        <p:grpSpPr>
          <a:xfrm>
            <a:off x="5436493" y="2143728"/>
            <a:ext cx="6093945" cy="2570543"/>
            <a:chOff x="457829" y="2117856"/>
            <a:chExt cx="5235750" cy="2143375"/>
          </a:xfrm>
        </p:grpSpPr>
        <p:pic>
          <p:nvPicPr>
            <p:cNvPr id="8" name="Picture 7">
              <a:extLst>
                <a:ext uri="{FF2B5EF4-FFF2-40B4-BE49-F238E27FC236}">
                  <a16:creationId xmlns:a16="http://schemas.microsoft.com/office/drawing/2014/main" id="{FA09DB20-1474-FE6A-D15E-92F61E7F73FF}"/>
                </a:ext>
              </a:extLst>
            </p:cNvPr>
            <p:cNvPicPr>
              <a:picLocks noChangeAspect="1"/>
            </p:cNvPicPr>
            <p:nvPr/>
          </p:nvPicPr>
          <p:blipFill rotWithShape="1">
            <a:blip r:embed="rId2"/>
            <a:srcRect l="70754"/>
            <a:stretch/>
          </p:blipFill>
          <p:spPr>
            <a:xfrm>
              <a:off x="3615070" y="2117856"/>
              <a:ext cx="2078509" cy="2122894"/>
            </a:xfrm>
            <a:prstGeom prst="rect">
              <a:avLst/>
            </a:prstGeom>
          </p:spPr>
        </p:pic>
        <p:pic>
          <p:nvPicPr>
            <p:cNvPr id="9" name="Picture 8">
              <a:extLst>
                <a:ext uri="{FF2B5EF4-FFF2-40B4-BE49-F238E27FC236}">
                  <a16:creationId xmlns:a16="http://schemas.microsoft.com/office/drawing/2014/main" id="{D86370D2-0D15-4CA6-3AD7-487417A190C4}"/>
                </a:ext>
              </a:extLst>
            </p:cNvPr>
            <p:cNvPicPr>
              <a:picLocks noChangeAspect="1"/>
            </p:cNvPicPr>
            <p:nvPr/>
          </p:nvPicPr>
          <p:blipFill rotWithShape="1">
            <a:blip r:embed="rId2"/>
            <a:srcRect r="55576"/>
            <a:stretch/>
          </p:blipFill>
          <p:spPr>
            <a:xfrm>
              <a:off x="457829" y="2138337"/>
              <a:ext cx="3157241" cy="2122894"/>
            </a:xfrm>
            <a:prstGeom prst="rect">
              <a:avLst/>
            </a:prstGeom>
          </p:spPr>
        </p:pic>
      </p:grpSp>
    </p:spTree>
    <p:extLst>
      <p:ext uri="{BB962C8B-B14F-4D97-AF65-F5344CB8AC3E}">
        <p14:creationId xmlns:p14="http://schemas.microsoft.com/office/powerpoint/2010/main" val="24201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6" name="TextBox 5">
            <a:extLst>
              <a:ext uri="{FF2B5EF4-FFF2-40B4-BE49-F238E27FC236}">
                <a16:creationId xmlns:a16="http://schemas.microsoft.com/office/drawing/2014/main" id="{8FAE3750-9664-A683-09DE-579534E4E22D}"/>
              </a:ext>
            </a:extLst>
          </p:cNvPr>
          <p:cNvSpPr txBox="1"/>
          <p:nvPr/>
        </p:nvSpPr>
        <p:spPr>
          <a:xfrm>
            <a:off x="564154" y="1441917"/>
            <a:ext cx="4613902"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could be improved at Denes Oval?</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2104699"/>
            <a:ext cx="4348088" cy="1477328"/>
          </a:xfrm>
          <a:prstGeom prst="rect">
            <a:avLst/>
          </a:prstGeom>
          <a:noFill/>
        </p:spPr>
        <p:txBody>
          <a:bodyPr wrap="square" rtlCol="0">
            <a:spAutoFit/>
          </a:bodyPr>
          <a:lstStyle/>
          <a:p>
            <a:r>
              <a:rPr lang="en-GB" b="1" dirty="0"/>
              <a:t>General facilities </a:t>
            </a:r>
            <a:r>
              <a:rPr lang="en-GB" dirty="0"/>
              <a:t>were high priorities, alongside more </a:t>
            </a:r>
            <a:r>
              <a:rPr lang="en-GB" b="1" dirty="0"/>
              <a:t>seating provision</a:t>
            </a:r>
            <a:r>
              <a:rPr lang="en-GB" dirty="0"/>
              <a:t>.</a:t>
            </a:r>
            <a:endParaRPr lang="en-GB" b="1" dirty="0"/>
          </a:p>
          <a:p>
            <a:endParaRPr lang="en-GB" dirty="0"/>
          </a:p>
          <a:p>
            <a:r>
              <a:rPr lang="en-GB" dirty="0"/>
              <a:t>‘Other’ received 20 responses.  These were:</a:t>
            </a:r>
          </a:p>
        </p:txBody>
      </p:sp>
      <p:pic>
        <p:nvPicPr>
          <p:cNvPr id="5" name="Picture 4">
            <a:extLst>
              <a:ext uri="{FF2B5EF4-FFF2-40B4-BE49-F238E27FC236}">
                <a16:creationId xmlns:a16="http://schemas.microsoft.com/office/drawing/2014/main" id="{D2AA5F1B-5490-33B1-D495-F72E787A50B3}"/>
              </a:ext>
            </a:extLst>
          </p:cNvPr>
          <p:cNvPicPr>
            <a:picLocks noChangeAspect="1"/>
          </p:cNvPicPr>
          <p:nvPr/>
        </p:nvPicPr>
        <p:blipFill>
          <a:blip r:embed="rId2"/>
          <a:stretch>
            <a:fillRect/>
          </a:stretch>
        </p:blipFill>
        <p:spPr>
          <a:xfrm>
            <a:off x="5038733" y="352794"/>
            <a:ext cx="6668700" cy="2401094"/>
          </a:xfrm>
          <a:prstGeom prst="rect">
            <a:avLst/>
          </a:prstGeom>
        </p:spPr>
      </p:pic>
      <p:sp>
        <p:nvSpPr>
          <p:cNvPr id="7" name="TextBox 6">
            <a:extLst>
              <a:ext uri="{FF2B5EF4-FFF2-40B4-BE49-F238E27FC236}">
                <a16:creationId xmlns:a16="http://schemas.microsoft.com/office/drawing/2014/main" id="{AFB02609-F798-BEAD-2084-F5D2D0238A30}"/>
              </a:ext>
            </a:extLst>
          </p:cNvPr>
          <p:cNvSpPr txBox="1"/>
          <p:nvPr/>
        </p:nvSpPr>
        <p:spPr>
          <a:xfrm>
            <a:off x="669851" y="3817088"/>
            <a:ext cx="5209954" cy="2677656"/>
          </a:xfrm>
          <a:prstGeom prst="rect">
            <a:avLst/>
          </a:prstGeom>
          <a:noFill/>
        </p:spPr>
        <p:txBody>
          <a:bodyPr wrap="square" rtlCol="0">
            <a:spAutoFit/>
          </a:bodyPr>
          <a:lstStyle/>
          <a:p>
            <a:pPr marL="285750" indent="-285750">
              <a:buFont typeface="Arial" panose="020B0604020202020204" pitchFamily="34" charset="0"/>
              <a:buChar char="•"/>
            </a:pPr>
            <a:r>
              <a:rPr lang="en-GB" sz="1400" dirty="0"/>
              <a:t>“Rebuild the wall. It looks derelict”</a:t>
            </a:r>
          </a:p>
          <a:p>
            <a:pPr marL="285750" indent="-285750">
              <a:buFont typeface="Arial" panose="020B0604020202020204" pitchFamily="34" charset="0"/>
              <a:buChar char="•"/>
            </a:pPr>
            <a:r>
              <a:rPr lang="en-GB" sz="1400" dirty="0"/>
              <a:t>“Allow </a:t>
            </a:r>
            <a:r>
              <a:rPr lang="en-GB" sz="1400" dirty="0" err="1"/>
              <a:t>rollerskates</a:t>
            </a:r>
            <a:r>
              <a:rPr lang="en-GB" sz="1400" dirty="0"/>
              <a:t>”</a:t>
            </a:r>
          </a:p>
          <a:p>
            <a:pPr marL="285750" indent="-285750">
              <a:buFont typeface="Arial" panose="020B0604020202020204" pitchFamily="34" charset="0"/>
              <a:buChar char="•"/>
            </a:pPr>
            <a:r>
              <a:rPr lang="en-GB" sz="1400" dirty="0"/>
              <a:t>“Toilets and clubhouse”</a:t>
            </a:r>
          </a:p>
          <a:p>
            <a:pPr marL="285750" indent="-285750">
              <a:buFont typeface="Arial" panose="020B0604020202020204" pitchFamily="34" charset="0"/>
              <a:buChar char="•"/>
            </a:pPr>
            <a:r>
              <a:rPr lang="en-GB" sz="1400" dirty="0"/>
              <a:t>“Bubble over the tennis courts for all weather use”</a:t>
            </a:r>
          </a:p>
          <a:p>
            <a:pPr marL="285750" indent="-285750">
              <a:buFont typeface="Arial" panose="020B0604020202020204" pitchFamily="34" charset="0"/>
              <a:buChar char="•"/>
            </a:pPr>
            <a:r>
              <a:rPr lang="en-GB" sz="1400" dirty="0"/>
              <a:t>“Changing rooms, storage areas for sports clubs, toilets etc.”</a:t>
            </a:r>
          </a:p>
          <a:p>
            <a:pPr marL="285750" indent="-285750">
              <a:buFont typeface="Arial" panose="020B0604020202020204" pitchFamily="34" charset="0"/>
              <a:buChar char="•"/>
            </a:pPr>
            <a:r>
              <a:rPr lang="en-GB" sz="1400" dirty="0"/>
              <a:t>“Club house, toilets and a café”</a:t>
            </a:r>
          </a:p>
          <a:p>
            <a:pPr marL="285750" indent="-285750">
              <a:buFont typeface="Arial" panose="020B0604020202020204" pitchFamily="34" charset="0"/>
              <a:buChar char="•"/>
            </a:pPr>
            <a:r>
              <a:rPr lang="en-GB" sz="1400" dirty="0"/>
              <a:t>“Toilets for sports and public use could be improved”</a:t>
            </a:r>
          </a:p>
          <a:p>
            <a:pPr marL="285750" indent="-285750">
              <a:buFont typeface="Arial" panose="020B0604020202020204" pitchFamily="34" charset="0"/>
              <a:buChar char="•"/>
            </a:pPr>
            <a:r>
              <a:rPr lang="en-GB" sz="1400" dirty="0"/>
              <a:t>“Pavilion needs refurbishment. Need to stop people parking on the grass and redesign the area between the Pavilion and Tennis courts so a safe area to walk and move around the site. Stop car parking in this area. Encourage people to use the car park at end of road. Provide cycle parking.”</a:t>
            </a:r>
          </a:p>
        </p:txBody>
      </p:sp>
      <p:sp>
        <p:nvSpPr>
          <p:cNvPr id="10" name="TextBox 9">
            <a:extLst>
              <a:ext uri="{FF2B5EF4-FFF2-40B4-BE49-F238E27FC236}">
                <a16:creationId xmlns:a16="http://schemas.microsoft.com/office/drawing/2014/main" id="{7FBC2329-EBF6-C2C5-73F3-15E783F8C963}"/>
              </a:ext>
            </a:extLst>
          </p:cNvPr>
          <p:cNvSpPr txBox="1"/>
          <p:nvPr/>
        </p:nvSpPr>
        <p:spPr>
          <a:xfrm>
            <a:off x="6096000" y="2965776"/>
            <a:ext cx="5209954" cy="3539430"/>
          </a:xfrm>
          <a:prstGeom prst="rect">
            <a:avLst/>
          </a:prstGeom>
          <a:noFill/>
        </p:spPr>
        <p:txBody>
          <a:bodyPr wrap="square" rtlCol="0">
            <a:spAutoFit/>
          </a:bodyPr>
          <a:lstStyle/>
          <a:p>
            <a:pPr marL="285750" indent="-285750">
              <a:buFont typeface="Arial" panose="020B0604020202020204" pitchFamily="34" charset="0"/>
              <a:buChar char="•"/>
            </a:pPr>
            <a:r>
              <a:rPr lang="en-GB" sz="1400" dirty="0"/>
              <a:t>“Disability parking bay and disabled toilets as the toilets are not currently suitable”</a:t>
            </a:r>
          </a:p>
          <a:p>
            <a:pPr marL="285750" indent="-285750">
              <a:buFont typeface="Arial" panose="020B0604020202020204" pitchFamily="34" charset="0"/>
              <a:buChar char="•"/>
            </a:pPr>
            <a:r>
              <a:rPr lang="en-GB" sz="1400" dirty="0"/>
              <a:t>“Running track”</a:t>
            </a:r>
          </a:p>
          <a:p>
            <a:pPr marL="285750" indent="-285750">
              <a:buFont typeface="Arial" panose="020B0604020202020204" pitchFamily="34" charset="0"/>
              <a:buChar char="•"/>
            </a:pPr>
            <a:r>
              <a:rPr lang="en-GB" sz="1400" dirty="0"/>
              <a:t>“Being able to book courts”</a:t>
            </a:r>
          </a:p>
          <a:p>
            <a:pPr marL="285750" indent="-285750">
              <a:buFont typeface="Arial" panose="020B0604020202020204" pitchFamily="34" charset="0"/>
              <a:buChar char="•"/>
            </a:pPr>
            <a:r>
              <a:rPr lang="en-GB" sz="1400" dirty="0"/>
              <a:t>“More investment in marketing this place and providing holiday clubs for children”</a:t>
            </a:r>
          </a:p>
          <a:p>
            <a:pPr marL="285750" indent="-285750">
              <a:buFont typeface="Arial" panose="020B0604020202020204" pitchFamily="34" charset="0"/>
              <a:buChar char="•"/>
            </a:pPr>
            <a:r>
              <a:rPr lang="en-GB" sz="1400" dirty="0"/>
              <a:t>“The appearance of the external wall is shocking. Since the building towards the North-East corner was removed there is a large gap where temporary fencing was installed. This needs to come down and be replaced with a proper wall in line with the remainder.”</a:t>
            </a:r>
          </a:p>
          <a:p>
            <a:pPr marL="285750" indent="-285750">
              <a:buFont typeface="Arial" panose="020B0604020202020204" pitchFamily="34" charset="0"/>
              <a:buChar char="•"/>
            </a:pPr>
            <a:r>
              <a:rPr lang="en-GB" sz="1400" dirty="0"/>
              <a:t>“toilets”</a:t>
            </a:r>
          </a:p>
          <a:p>
            <a:pPr marL="285750" indent="-285750">
              <a:buFont typeface="Arial" panose="020B0604020202020204" pitchFamily="34" charset="0"/>
              <a:buChar char="•"/>
            </a:pPr>
            <a:r>
              <a:rPr lang="en-GB" sz="1400" dirty="0"/>
              <a:t>“bike racks”</a:t>
            </a:r>
          </a:p>
          <a:p>
            <a:pPr marL="285750" indent="-285750">
              <a:buFont typeface="Arial" panose="020B0604020202020204" pitchFamily="34" charset="0"/>
              <a:buChar char="•"/>
            </a:pPr>
            <a:r>
              <a:rPr lang="en-GB" sz="1400" dirty="0"/>
              <a:t>“Toilets are a disgrace, have raised this with the Council to no avail”</a:t>
            </a:r>
          </a:p>
          <a:p>
            <a:pPr marL="285750" indent="-285750">
              <a:buFont typeface="Arial" panose="020B0604020202020204" pitchFamily="34" charset="0"/>
              <a:buChar char="•"/>
            </a:pPr>
            <a:r>
              <a:rPr lang="en-GB" sz="1400" dirty="0"/>
              <a:t>“Restore walls and pavilion, upgrade cricket nets”</a:t>
            </a:r>
          </a:p>
        </p:txBody>
      </p:sp>
    </p:spTree>
    <p:extLst>
      <p:ext uri="{BB962C8B-B14F-4D97-AF65-F5344CB8AC3E}">
        <p14:creationId xmlns:p14="http://schemas.microsoft.com/office/powerpoint/2010/main" val="21242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7352956" y="549093"/>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6300065" y="1133868"/>
            <a:ext cx="5595387" cy="4247317"/>
          </a:xfrm>
          <a:prstGeom prst="rect">
            <a:avLst/>
          </a:prstGeom>
          <a:noFill/>
        </p:spPr>
        <p:txBody>
          <a:bodyPr wrap="square" rtlCol="0">
            <a:spAutoFit/>
          </a:bodyPr>
          <a:lstStyle/>
          <a:p>
            <a:r>
              <a:rPr lang="en-GB" dirty="0"/>
              <a:t>Denes Oval is home to a selection of different sports facilities including tennis, cricket and putting.  As part of the survey, people were asked to give a guide on how often they used these (i.e. </a:t>
            </a:r>
            <a:r>
              <a:rPr lang="en-GB" i="1" dirty="0"/>
              <a:t>daily, more than once a week, weekly, more than twice a month, monthly, never</a:t>
            </a:r>
            <a:r>
              <a:rPr lang="en-GB" dirty="0"/>
              <a:t>).</a:t>
            </a:r>
          </a:p>
          <a:p>
            <a:endParaRPr lang="en-GB" b="1" dirty="0"/>
          </a:p>
          <a:p>
            <a:endParaRPr lang="en-GB" b="1" dirty="0"/>
          </a:p>
          <a:p>
            <a:endParaRPr lang="en-GB" b="1" dirty="0"/>
          </a:p>
          <a:p>
            <a:endParaRPr lang="en-GB" dirty="0"/>
          </a:p>
          <a:p>
            <a:r>
              <a:rPr lang="en-GB" dirty="0"/>
              <a:t>The </a:t>
            </a:r>
            <a:r>
              <a:rPr lang="en-GB" b="1" dirty="0"/>
              <a:t>tennis </a:t>
            </a:r>
            <a:r>
              <a:rPr lang="en-GB" b="1"/>
              <a:t>courts</a:t>
            </a:r>
            <a:r>
              <a:rPr lang="en-GB"/>
              <a:t> prove </a:t>
            </a:r>
            <a:r>
              <a:rPr lang="en-GB" dirty="0"/>
              <a:t>to be the most used facility at Denes Oval.  The </a:t>
            </a:r>
            <a:r>
              <a:rPr lang="en-GB" b="1" dirty="0"/>
              <a:t>majority of users are in the 65+ age </a:t>
            </a:r>
            <a:r>
              <a:rPr lang="en-GB" dirty="0"/>
              <a:t>category (22.5%) followed by the 35-44 and 55-64 age categories (20%).  </a:t>
            </a:r>
            <a:r>
              <a:rPr lang="en-GB" b="1" dirty="0"/>
              <a:t>7.5% of users are under 25</a:t>
            </a:r>
            <a:r>
              <a:rPr lang="en-GB" dirty="0"/>
              <a:t>.</a:t>
            </a:r>
          </a:p>
          <a:p>
            <a:endParaRPr lang="en-GB" dirty="0"/>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4076991906"/>
              </p:ext>
            </p:extLst>
          </p:nvPr>
        </p:nvGraphicFramePr>
        <p:xfrm>
          <a:off x="296548" y="1133868"/>
          <a:ext cx="5743355" cy="557784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56391">
                  <a:extLst>
                    <a:ext uri="{9D8B030D-6E8A-4147-A177-3AD203B41FA5}">
                      <a16:colId xmlns:a16="http://schemas.microsoft.com/office/drawing/2014/main" val="2996590405"/>
                    </a:ext>
                  </a:extLst>
                </a:gridCol>
                <a:gridCol w="903158">
                  <a:extLst>
                    <a:ext uri="{9D8B030D-6E8A-4147-A177-3AD203B41FA5}">
                      <a16:colId xmlns:a16="http://schemas.microsoft.com/office/drawing/2014/main" val="1438589741"/>
                    </a:ext>
                  </a:extLst>
                </a:gridCol>
                <a:gridCol w="109576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Cricket Facilities</a:t>
                      </a:r>
                    </a:p>
                  </a:txBody>
                  <a:tcPr anchor="ctr"/>
                </a:tc>
                <a:tc>
                  <a:txBody>
                    <a:bodyPr/>
                    <a:lstStyle/>
                    <a:p>
                      <a:r>
                        <a:rPr lang="en-GB" sz="1200" dirty="0"/>
                        <a:t>Daily</a:t>
                      </a:r>
                    </a:p>
                  </a:txBody>
                  <a:tcPr>
                    <a:solidFill>
                      <a:srgbClr val="00B050"/>
                    </a:solidFill>
                  </a:tcPr>
                </a:tc>
                <a:tc>
                  <a:txBody>
                    <a:bodyPr/>
                    <a:lstStyle/>
                    <a:p>
                      <a:r>
                        <a:rPr lang="en-GB" sz="1200" b="0" dirty="0"/>
                        <a:t>1 (2.1%)</a:t>
                      </a:r>
                    </a:p>
                  </a:txBody>
                  <a:tcPr>
                    <a:solidFill>
                      <a:srgbClr val="00B050"/>
                    </a:solidFill>
                  </a:tcPr>
                </a:tc>
                <a:tc rowSpan="6">
                  <a:txBody>
                    <a:bodyPr/>
                    <a:lstStyle/>
                    <a:p>
                      <a:r>
                        <a:rPr lang="en-GB" sz="1200" b="1" dirty="0"/>
                        <a:t>91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6 (12.5%)</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2 (4.2%)</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0</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7 (14.6%)</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32 (66.7%)</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Tennis Courts</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3 (4.3%)</a:t>
                      </a:r>
                    </a:p>
                  </a:txBody>
                  <a:tcPr>
                    <a:solidFill>
                      <a:srgbClr val="00B050"/>
                    </a:solidFill>
                  </a:tcPr>
                </a:tc>
                <a:tc rowSpan="6">
                  <a:txBody>
                    <a:bodyPr/>
                    <a:lstStyle/>
                    <a:p>
                      <a:r>
                        <a:rPr lang="en-GB" sz="1200" b="1" dirty="0"/>
                        <a:t>244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18 (26.1%)</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9 (13%)</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1 (1.4%)</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8 (13%)</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28 (42%)</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r h="0">
                <a:tc rowSpan="6">
                  <a:txBody>
                    <a:bodyPr/>
                    <a:lstStyle/>
                    <a:p>
                      <a:r>
                        <a:rPr lang="en-GB" sz="1200" dirty="0"/>
                        <a:t>Putting Green</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36 times</a:t>
                      </a:r>
                    </a:p>
                  </a:txBody>
                  <a:tcPr anchor="ctr">
                    <a:solidFill>
                      <a:schemeClr val="bg2">
                        <a:lumMod val="90000"/>
                      </a:schemeClr>
                    </a:solidFill>
                  </a:tcPr>
                </a:tc>
                <a:extLst>
                  <a:ext uri="{0D108BD9-81ED-4DB2-BD59-A6C34878D82A}">
                    <a16:rowId xmlns:a16="http://schemas.microsoft.com/office/drawing/2014/main" val="2408121144"/>
                  </a:ext>
                </a:extLst>
              </a:tr>
              <a:tr h="0">
                <a:tc vMerge="1">
                  <a:txBody>
                    <a:bodyPr/>
                    <a:lstStyle/>
                    <a:p>
                      <a:endParaRPr lang="en-GB" sz="1400"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1 (1.9%)</a:t>
                      </a:r>
                    </a:p>
                  </a:txBody>
                  <a:tcPr>
                    <a:solidFill>
                      <a:schemeClr val="accent3">
                        <a:lumMod val="40000"/>
                        <a:lumOff val="6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2515838485"/>
                  </a:ext>
                </a:extLst>
              </a:tr>
              <a:tr h="0">
                <a:tc vMerge="1">
                  <a:txBody>
                    <a:bodyPr/>
                    <a:lstStyle/>
                    <a:p>
                      <a:endParaRPr lang="en-GB" sz="1400"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5 (9.6%)</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4220021852"/>
                  </a:ext>
                </a:extLst>
              </a:tr>
              <a:tr h="0">
                <a:tc vMerge="1">
                  <a:txBody>
                    <a:bodyPr/>
                    <a:lstStyle/>
                    <a:p>
                      <a:endParaRPr lang="en-GB" sz="1400" dirty="0"/>
                    </a:p>
                  </a:txBody>
                  <a:tcPr/>
                </a:tc>
                <a:tc>
                  <a:txBody>
                    <a:bodyPr/>
                    <a:lstStyle/>
                    <a:p>
                      <a:r>
                        <a:rPr lang="en-GB" sz="1200" dirty="0"/>
                        <a:t>More than twice a month</a:t>
                      </a:r>
                    </a:p>
                  </a:txBody>
                  <a:tcPr>
                    <a:solidFill>
                      <a:srgbClr val="FFFFCC"/>
                    </a:solidFill>
                  </a:tcPr>
                </a:tc>
                <a:tc>
                  <a:txBody>
                    <a:bodyPr/>
                    <a:lstStyle/>
                    <a:p>
                      <a:r>
                        <a:rPr lang="en-GB" sz="1200" b="0" dirty="0"/>
                        <a:t>4 (7.7%)</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1030427593"/>
                  </a:ext>
                </a:extLst>
              </a:tr>
              <a:tr h="0">
                <a:tc vMerge="1">
                  <a:txBody>
                    <a:bodyPr/>
                    <a:lstStyle/>
                    <a:p>
                      <a:endParaRPr lang="en-GB" sz="1400"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13 (25%)</a:t>
                      </a:r>
                    </a:p>
                  </a:txBody>
                  <a:tcPr>
                    <a:solidFill>
                      <a:schemeClr val="accent2">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965614009"/>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29 (55.8%)</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1778487474"/>
                  </a:ext>
                </a:extLst>
              </a:tr>
            </a:tbl>
          </a:graphicData>
        </a:graphic>
      </p:graphicFrame>
      <p:sp>
        <p:nvSpPr>
          <p:cNvPr id="5" name="TextBox 4">
            <a:extLst>
              <a:ext uri="{FF2B5EF4-FFF2-40B4-BE49-F238E27FC236}">
                <a16:creationId xmlns:a16="http://schemas.microsoft.com/office/drawing/2014/main" id="{942A4D32-6E5E-550D-1EE8-EC48C6DB282B}"/>
              </a:ext>
            </a:extLst>
          </p:cNvPr>
          <p:cNvSpPr txBox="1"/>
          <p:nvPr/>
        </p:nvSpPr>
        <p:spPr>
          <a:xfrm>
            <a:off x="6300065" y="2941389"/>
            <a:ext cx="5595387"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spTree>
    <p:extLst>
      <p:ext uri="{BB962C8B-B14F-4D97-AF65-F5344CB8AC3E}">
        <p14:creationId xmlns:p14="http://schemas.microsoft.com/office/powerpoint/2010/main" val="27381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67810" y="1405538"/>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Opinion on new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667810" y="2061078"/>
            <a:ext cx="5007049" cy="1477328"/>
          </a:xfrm>
          <a:prstGeom prst="rect">
            <a:avLst/>
          </a:prstGeom>
          <a:noFill/>
        </p:spPr>
        <p:txBody>
          <a:bodyPr wrap="square" rtlCol="0">
            <a:spAutoFit/>
          </a:bodyPr>
          <a:lstStyle/>
          <a:p>
            <a:r>
              <a:rPr lang="en-GB" dirty="0"/>
              <a:t>People were asked for their opinion on some example facilities to install in Denes Oval and how often they would use them (i.e. </a:t>
            </a:r>
            <a:r>
              <a:rPr lang="en-GB" i="1" dirty="0"/>
              <a:t>daily, more than once a week, weekly, more than twice a month, monthly, never</a:t>
            </a:r>
            <a:r>
              <a:rPr lang="en-GB" dirty="0"/>
              <a:t>).</a:t>
            </a:r>
          </a:p>
        </p:txBody>
      </p:sp>
      <p:graphicFrame>
        <p:nvGraphicFramePr>
          <p:cNvPr id="3" name="Table 2">
            <a:extLst>
              <a:ext uri="{FF2B5EF4-FFF2-40B4-BE49-F238E27FC236}">
                <a16:creationId xmlns:a16="http://schemas.microsoft.com/office/drawing/2014/main" id="{2854D218-B0A2-44D3-BBDD-F26479FF33F3}"/>
              </a:ext>
            </a:extLst>
          </p:cNvPr>
          <p:cNvGraphicFramePr>
            <a:graphicFrameLocks noGrp="1"/>
          </p:cNvGraphicFramePr>
          <p:nvPr>
            <p:extLst>
              <p:ext uri="{D42A27DB-BD31-4B8C-83A1-F6EECF244321}">
                <p14:modId xmlns:p14="http://schemas.microsoft.com/office/powerpoint/2010/main" val="3403437590"/>
              </p:ext>
            </p:extLst>
          </p:nvPr>
        </p:nvGraphicFramePr>
        <p:xfrm>
          <a:off x="667810" y="3710022"/>
          <a:ext cx="4836658" cy="1742440"/>
        </p:xfrm>
        <a:graphic>
          <a:graphicData uri="http://schemas.openxmlformats.org/drawingml/2006/table">
            <a:tbl>
              <a:tblPr firstRow="1" bandRow="1">
                <a:tableStyleId>{5C22544A-7EE6-4342-B048-85BDC9FD1C3A}</a:tableStyleId>
              </a:tblPr>
              <a:tblGrid>
                <a:gridCol w="2309037">
                  <a:extLst>
                    <a:ext uri="{9D8B030D-6E8A-4147-A177-3AD203B41FA5}">
                      <a16:colId xmlns:a16="http://schemas.microsoft.com/office/drawing/2014/main" val="3770208621"/>
                    </a:ext>
                  </a:extLst>
                </a:gridCol>
                <a:gridCol w="1552354">
                  <a:extLst>
                    <a:ext uri="{9D8B030D-6E8A-4147-A177-3AD203B41FA5}">
                      <a16:colId xmlns:a16="http://schemas.microsoft.com/office/drawing/2014/main" val="2996590405"/>
                    </a:ext>
                  </a:extLst>
                </a:gridCol>
                <a:gridCol w="975267">
                  <a:extLst>
                    <a:ext uri="{9D8B030D-6E8A-4147-A177-3AD203B41FA5}">
                      <a16:colId xmlns:a16="http://schemas.microsoft.com/office/drawing/2014/main" val="1438589741"/>
                    </a:ext>
                  </a:extLst>
                </a:gridCol>
              </a:tblGrid>
              <a:tr h="370840">
                <a:tc>
                  <a:txBody>
                    <a:bodyPr/>
                    <a:lstStyle/>
                    <a:p>
                      <a:r>
                        <a:rPr lang="en-GB" sz="1200" dirty="0"/>
                        <a:t>Equipment</a:t>
                      </a:r>
                    </a:p>
                  </a:txBody>
                  <a:tcPr/>
                </a:tc>
                <a:tc gridSpan="2">
                  <a:txBody>
                    <a:bodyPr/>
                    <a:lstStyle/>
                    <a:p>
                      <a:r>
                        <a:rPr lang="en-GB" sz="1200" dirty="0"/>
                        <a:t>Opinion</a:t>
                      </a:r>
                    </a:p>
                  </a:txBody>
                  <a:tcPr/>
                </a:tc>
                <a:tc hMerge="1">
                  <a:txBody>
                    <a:bodyPr/>
                    <a:lstStyle/>
                    <a:p>
                      <a:endParaRPr lang="en-GB"/>
                    </a:p>
                  </a:txBody>
                  <a:tcPr/>
                </a:tc>
                <a:extLst>
                  <a:ext uri="{0D108BD9-81ED-4DB2-BD59-A6C34878D82A}">
                    <a16:rowId xmlns:a16="http://schemas.microsoft.com/office/drawing/2014/main" val="2111541851"/>
                  </a:ext>
                </a:extLst>
              </a:tr>
              <a:tr h="0">
                <a:tc rowSpan="5">
                  <a:txBody>
                    <a:bodyPr/>
                    <a:lstStyle/>
                    <a:p>
                      <a:r>
                        <a:rPr lang="en-GB" sz="1200" dirty="0"/>
                        <a:t>Pétanque </a:t>
                      </a:r>
                      <a:r>
                        <a:rPr lang="en-GB" sz="1200" dirty="0" err="1"/>
                        <a:t>Piste</a:t>
                      </a:r>
                      <a:endParaRPr lang="en-GB" sz="1200" dirty="0"/>
                    </a:p>
                  </a:txBody>
                  <a:tcPr anchor="ctr"/>
                </a:tc>
                <a:tc>
                  <a:txBody>
                    <a:bodyPr/>
                    <a:lstStyle/>
                    <a:p>
                      <a:r>
                        <a:rPr lang="en-GB" sz="1200" dirty="0"/>
                        <a:t>Strongly Agree</a:t>
                      </a:r>
                    </a:p>
                  </a:txBody>
                  <a:tcPr>
                    <a:solidFill>
                      <a:srgbClr val="FFFFCC"/>
                    </a:solidFill>
                  </a:tcPr>
                </a:tc>
                <a:tc>
                  <a:txBody>
                    <a:bodyPr/>
                    <a:lstStyle/>
                    <a:p>
                      <a:r>
                        <a:rPr lang="en-GB" sz="1200" dirty="0"/>
                        <a:t>22 (26.8%)</a:t>
                      </a:r>
                    </a:p>
                  </a:txBody>
                  <a:tcPr>
                    <a:solidFill>
                      <a:srgbClr val="FFFFCC"/>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23 (28%)</a:t>
                      </a:r>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b="1" dirty="0"/>
                        <a:t>Neutral</a:t>
                      </a:r>
                    </a:p>
                  </a:txBody>
                  <a:tcPr>
                    <a:solidFill>
                      <a:srgbClr val="00B050"/>
                    </a:solidFill>
                  </a:tcPr>
                </a:tc>
                <a:tc>
                  <a:txBody>
                    <a:bodyPr/>
                    <a:lstStyle/>
                    <a:p>
                      <a:r>
                        <a:rPr lang="en-GB" sz="1200" b="1" dirty="0"/>
                        <a:t>30 (36.6%)</a:t>
                      </a:r>
                    </a:p>
                  </a:txBody>
                  <a:tcPr>
                    <a:solidFill>
                      <a:srgbClr val="00B050"/>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Disagree</a:t>
                      </a:r>
                    </a:p>
                  </a:txBody>
                  <a:tcPr>
                    <a:solidFill>
                      <a:schemeClr val="accent2">
                        <a:lumMod val="40000"/>
                        <a:lumOff val="60000"/>
                      </a:schemeClr>
                    </a:solidFill>
                  </a:tcPr>
                </a:tc>
                <a:tc>
                  <a:txBody>
                    <a:bodyPr/>
                    <a:lstStyle/>
                    <a:p>
                      <a:r>
                        <a:rPr lang="en-GB" sz="1200" dirty="0"/>
                        <a:t>3 (3.7%)</a:t>
                      </a:r>
                    </a:p>
                  </a:txBody>
                  <a:tcPr>
                    <a:solidFill>
                      <a:schemeClr val="accent2">
                        <a:lumMod val="40000"/>
                        <a:lumOff val="60000"/>
                      </a:schemeClr>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Strongly Disagree</a:t>
                      </a:r>
                    </a:p>
                  </a:txBody>
                  <a:tcPr>
                    <a:solidFill>
                      <a:schemeClr val="accent2">
                        <a:lumMod val="20000"/>
                        <a:lumOff val="80000"/>
                      </a:schemeClr>
                    </a:solidFill>
                  </a:tcPr>
                </a:tc>
                <a:tc>
                  <a:txBody>
                    <a:bodyPr/>
                    <a:lstStyle/>
                    <a:p>
                      <a:r>
                        <a:rPr lang="en-GB" sz="1200" dirty="0"/>
                        <a:t>4 (4.9%)</a:t>
                      </a:r>
                    </a:p>
                  </a:txBody>
                  <a:tcPr>
                    <a:solidFill>
                      <a:schemeClr val="accent2">
                        <a:lumMod val="20000"/>
                        <a:lumOff val="80000"/>
                      </a:schemeClr>
                    </a:solidFill>
                  </a:tcPr>
                </a:tc>
                <a:extLst>
                  <a:ext uri="{0D108BD9-81ED-4DB2-BD59-A6C34878D82A}">
                    <a16:rowId xmlns:a16="http://schemas.microsoft.com/office/drawing/2014/main" val="1983517870"/>
                  </a:ext>
                </a:extLst>
              </a:tr>
            </a:tbl>
          </a:graphicData>
        </a:graphic>
      </p:graphicFrame>
      <p:graphicFrame>
        <p:nvGraphicFramePr>
          <p:cNvPr id="5" name="Table 4">
            <a:extLst>
              <a:ext uri="{FF2B5EF4-FFF2-40B4-BE49-F238E27FC236}">
                <a16:creationId xmlns:a16="http://schemas.microsoft.com/office/drawing/2014/main" id="{786A00EF-D5FA-A66F-02A5-8704370275F1}"/>
              </a:ext>
            </a:extLst>
          </p:cNvPr>
          <p:cNvGraphicFramePr>
            <a:graphicFrameLocks noGrp="1"/>
          </p:cNvGraphicFramePr>
          <p:nvPr>
            <p:extLst>
              <p:ext uri="{D42A27DB-BD31-4B8C-83A1-F6EECF244321}">
                <p14:modId xmlns:p14="http://schemas.microsoft.com/office/powerpoint/2010/main" val="1168451181"/>
              </p:ext>
            </p:extLst>
          </p:nvPr>
        </p:nvGraphicFramePr>
        <p:xfrm>
          <a:off x="5896198" y="3004145"/>
          <a:ext cx="5780566" cy="2103120"/>
        </p:xfrm>
        <a:graphic>
          <a:graphicData uri="http://schemas.openxmlformats.org/drawingml/2006/table">
            <a:tbl>
              <a:tblPr firstRow="1" bandRow="1">
                <a:tableStyleId>{5C22544A-7EE6-4342-B048-85BDC9FD1C3A}</a:tableStyleId>
              </a:tblPr>
              <a:tblGrid>
                <a:gridCol w="1474381">
                  <a:extLst>
                    <a:ext uri="{9D8B030D-6E8A-4147-A177-3AD203B41FA5}">
                      <a16:colId xmlns:a16="http://schemas.microsoft.com/office/drawing/2014/main" val="3770208621"/>
                    </a:ext>
                  </a:extLst>
                </a:gridCol>
                <a:gridCol w="1892595">
                  <a:extLst>
                    <a:ext uri="{9D8B030D-6E8A-4147-A177-3AD203B41FA5}">
                      <a16:colId xmlns:a16="http://schemas.microsoft.com/office/drawing/2014/main" val="2996590405"/>
                    </a:ext>
                  </a:extLst>
                </a:gridCol>
                <a:gridCol w="903768">
                  <a:extLst>
                    <a:ext uri="{9D8B030D-6E8A-4147-A177-3AD203B41FA5}">
                      <a16:colId xmlns:a16="http://schemas.microsoft.com/office/drawing/2014/main" val="1438589741"/>
                    </a:ext>
                  </a:extLst>
                </a:gridCol>
                <a:gridCol w="1509822">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Pétanque </a:t>
                      </a:r>
                      <a:r>
                        <a:rPr lang="en-GB" sz="1200" dirty="0" err="1"/>
                        <a:t>Piste</a:t>
                      </a:r>
                      <a:endParaRPr lang="en-GB" sz="1200" dirty="0"/>
                    </a:p>
                  </a:txBody>
                  <a:tcPr anchor="ctr"/>
                </a:tc>
                <a:tc>
                  <a:txBody>
                    <a:bodyPr/>
                    <a:lstStyle/>
                    <a:p>
                      <a:r>
                        <a:rPr lang="en-GB" sz="1200" dirty="0"/>
                        <a:t>Daily</a:t>
                      </a:r>
                    </a:p>
                  </a:txBody>
                  <a:tcPr>
                    <a:solidFill>
                      <a:schemeClr val="accent2">
                        <a:lumMod val="40000"/>
                        <a:lumOff val="60000"/>
                      </a:schemeClr>
                    </a:solidFill>
                  </a:tcPr>
                </a:tc>
                <a:tc>
                  <a:txBody>
                    <a:bodyPr/>
                    <a:lstStyle/>
                    <a:p>
                      <a:r>
                        <a:rPr lang="en-GB" sz="1200" b="0" dirty="0"/>
                        <a:t>1 (1.3%)</a:t>
                      </a:r>
                    </a:p>
                  </a:txBody>
                  <a:tcPr>
                    <a:solidFill>
                      <a:schemeClr val="accent2">
                        <a:lumMod val="40000"/>
                        <a:lumOff val="60000"/>
                      </a:schemeClr>
                    </a:solidFill>
                  </a:tcPr>
                </a:tc>
                <a:tc rowSpan="6">
                  <a:txBody>
                    <a:bodyPr/>
                    <a:lstStyle/>
                    <a:p>
                      <a:r>
                        <a:rPr lang="en-GB" sz="1200" b="1" dirty="0"/>
                        <a:t>137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2">
                        <a:lumMod val="20000"/>
                        <a:lumOff val="80000"/>
                      </a:schemeClr>
                    </a:solidFill>
                  </a:tcPr>
                </a:tc>
                <a:tc>
                  <a:txBody>
                    <a:bodyPr/>
                    <a:lstStyle/>
                    <a:p>
                      <a:r>
                        <a:rPr lang="en-GB" sz="1200" b="0" dirty="0"/>
                        <a:t>5 (6.6%)</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2">
                        <a:lumMod val="20000"/>
                        <a:lumOff val="80000"/>
                      </a:schemeClr>
                    </a:solidFill>
                  </a:tcPr>
                </a:tc>
                <a:tc>
                  <a:txBody>
                    <a:bodyPr/>
                    <a:lstStyle/>
                    <a:p>
                      <a:r>
                        <a:rPr lang="en-GB" sz="1200" b="0" dirty="0"/>
                        <a:t>6 (7.9%)</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8 (10.5%)</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b="1" dirty="0"/>
                        <a:t>Monthly</a:t>
                      </a:r>
                    </a:p>
                  </a:txBody>
                  <a:tcPr>
                    <a:solidFill>
                      <a:srgbClr val="00B050"/>
                    </a:solidFill>
                  </a:tcPr>
                </a:tc>
                <a:tc>
                  <a:txBody>
                    <a:bodyPr/>
                    <a:lstStyle/>
                    <a:p>
                      <a:r>
                        <a:rPr lang="en-GB" sz="1200" b="1" dirty="0"/>
                        <a:t>29 (38.2%)</a:t>
                      </a:r>
                    </a:p>
                  </a:txBody>
                  <a:tcPr>
                    <a:solidFill>
                      <a:srgbClr val="00B050"/>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0" dirty="0"/>
                        <a:t>Never</a:t>
                      </a:r>
                    </a:p>
                  </a:txBody>
                  <a:tcPr>
                    <a:solidFill>
                      <a:schemeClr val="accent3">
                        <a:lumMod val="20000"/>
                        <a:lumOff val="80000"/>
                      </a:schemeClr>
                    </a:solidFill>
                  </a:tcPr>
                </a:tc>
                <a:tc>
                  <a:txBody>
                    <a:bodyPr/>
                    <a:lstStyle/>
                    <a:p>
                      <a:r>
                        <a:rPr lang="en-GB" sz="1200" b="0" dirty="0"/>
                        <a:t>27 (35.5%)</a:t>
                      </a:r>
                    </a:p>
                  </a:txBody>
                  <a:tcPr>
                    <a:solidFill>
                      <a:schemeClr val="accent3">
                        <a:lumMod val="20000"/>
                        <a:lumOff val="8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bl>
          </a:graphicData>
        </a:graphic>
      </p:graphicFrame>
      <p:sp>
        <p:nvSpPr>
          <p:cNvPr id="7" name="TextBox 6">
            <a:extLst>
              <a:ext uri="{FF2B5EF4-FFF2-40B4-BE49-F238E27FC236}">
                <a16:creationId xmlns:a16="http://schemas.microsoft.com/office/drawing/2014/main" id="{93EECA6F-030F-A17E-D5DD-86C7E063D8AF}"/>
              </a:ext>
            </a:extLst>
          </p:cNvPr>
          <p:cNvSpPr txBox="1"/>
          <p:nvPr/>
        </p:nvSpPr>
        <p:spPr>
          <a:xfrm>
            <a:off x="6517141" y="1439476"/>
            <a:ext cx="5007049" cy="584775"/>
          </a:xfrm>
          <a:prstGeom prst="rect">
            <a:avLst/>
          </a:prstGeom>
          <a:noFill/>
        </p:spPr>
        <p:txBody>
          <a:bodyPr wrap="square" rtlCol="0">
            <a:spAutoFit/>
          </a:bodyPr>
          <a:lstStyle/>
          <a:p>
            <a:pPr algn="r"/>
            <a:r>
              <a:rPr lang="en-GB" sz="3200" i="1" dirty="0">
                <a:ln w="0"/>
                <a:solidFill>
                  <a:schemeClr val="accent1"/>
                </a:solidFill>
                <a:effectLst>
                  <a:outerShdw blurRad="38100" dist="25400" dir="5400000" algn="ctr" rotWithShape="0">
                    <a:srgbClr val="6E747A">
                      <a:alpha val="43000"/>
                    </a:srgbClr>
                  </a:outerShdw>
                </a:effectLst>
              </a:rPr>
              <a:t>Use of new facilities</a:t>
            </a:r>
          </a:p>
        </p:txBody>
      </p:sp>
      <p:sp>
        <p:nvSpPr>
          <p:cNvPr id="8" name="TextBox 7">
            <a:extLst>
              <a:ext uri="{FF2B5EF4-FFF2-40B4-BE49-F238E27FC236}">
                <a16:creationId xmlns:a16="http://schemas.microsoft.com/office/drawing/2014/main" id="{8C1008CD-D467-266C-CA1E-F08A0B898AB9}"/>
              </a:ext>
            </a:extLst>
          </p:cNvPr>
          <p:cNvSpPr txBox="1"/>
          <p:nvPr/>
        </p:nvSpPr>
        <p:spPr>
          <a:xfrm>
            <a:off x="6258590" y="2024251"/>
            <a:ext cx="5418174" cy="646331"/>
          </a:xfrm>
          <a:prstGeom prst="rect">
            <a:avLst/>
          </a:prstGeom>
          <a:noFill/>
        </p:spPr>
        <p:txBody>
          <a:bodyPr wrap="square" rtlCol="0">
            <a:spAutoFit/>
          </a:bodyPr>
          <a:lstStyle/>
          <a:p>
            <a:pPr algn="r"/>
            <a:r>
              <a:rPr lang="en-GB" sz="1200" i="1" dirty="0"/>
              <a:t>‘Amount of Use’ is calculated based on a four-week cycle based on the frequency of use (i.e. one vote for ‘daily’ equates to 28 uses in a month and a vote for ‘more than once a week’ equates to 8 uses etc.)</a:t>
            </a:r>
          </a:p>
        </p:txBody>
      </p:sp>
      <p:sp>
        <p:nvSpPr>
          <p:cNvPr id="6" name="TextBox 5">
            <a:extLst>
              <a:ext uri="{FF2B5EF4-FFF2-40B4-BE49-F238E27FC236}">
                <a16:creationId xmlns:a16="http://schemas.microsoft.com/office/drawing/2014/main" id="{799297F9-5EDB-7B32-A995-4722590D5F79}"/>
              </a:ext>
            </a:extLst>
          </p:cNvPr>
          <p:cNvSpPr txBox="1"/>
          <p:nvPr/>
        </p:nvSpPr>
        <p:spPr>
          <a:xfrm>
            <a:off x="667810" y="5624078"/>
            <a:ext cx="11009472" cy="646331"/>
          </a:xfrm>
          <a:prstGeom prst="rect">
            <a:avLst/>
          </a:prstGeom>
          <a:noFill/>
        </p:spPr>
        <p:txBody>
          <a:bodyPr wrap="square" rtlCol="0">
            <a:spAutoFit/>
          </a:bodyPr>
          <a:lstStyle/>
          <a:p>
            <a:r>
              <a:rPr lang="en-GB" dirty="0"/>
              <a:t>In summary, it is clear that the most people were either </a:t>
            </a:r>
            <a:r>
              <a:rPr lang="en-GB" b="1" dirty="0"/>
              <a:t>positive towards installing a pétanque </a:t>
            </a:r>
            <a:r>
              <a:rPr lang="en-GB" b="1" dirty="0" err="1"/>
              <a:t>piste</a:t>
            </a:r>
            <a:r>
              <a:rPr lang="en-GB" b="1" dirty="0"/>
              <a:t> </a:t>
            </a:r>
            <a:r>
              <a:rPr lang="en-GB" dirty="0"/>
              <a:t>or were </a:t>
            </a:r>
            <a:r>
              <a:rPr lang="en-GB" b="1" dirty="0"/>
              <a:t>neutral,</a:t>
            </a:r>
            <a:r>
              <a:rPr lang="en-GB" dirty="0"/>
              <a:t> with a high use of the facility on a </a:t>
            </a:r>
            <a:r>
              <a:rPr lang="en-GB" b="1" dirty="0"/>
              <a:t>monthly basis</a:t>
            </a:r>
            <a:r>
              <a:rPr lang="en-GB" dirty="0"/>
              <a:t>.</a:t>
            </a:r>
          </a:p>
        </p:txBody>
      </p:sp>
    </p:spTree>
    <p:extLst>
      <p:ext uri="{BB962C8B-B14F-4D97-AF65-F5344CB8AC3E}">
        <p14:creationId xmlns:p14="http://schemas.microsoft.com/office/powerpoint/2010/main" val="384452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Denes Oval</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These have been sorted into categories below:</a:t>
            </a:r>
          </a:p>
        </p:txBody>
      </p:sp>
      <p:sp>
        <p:nvSpPr>
          <p:cNvPr id="3" name="TextBox 2">
            <a:extLst>
              <a:ext uri="{FF2B5EF4-FFF2-40B4-BE49-F238E27FC236}">
                <a16:creationId xmlns:a16="http://schemas.microsoft.com/office/drawing/2014/main" id="{B0F2D5A8-9F79-EEB0-3378-3920DF254978}"/>
              </a:ext>
            </a:extLst>
          </p:cNvPr>
          <p:cNvSpPr txBox="1"/>
          <p:nvPr/>
        </p:nvSpPr>
        <p:spPr>
          <a:xfrm>
            <a:off x="520994" y="2779831"/>
            <a:ext cx="3326218" cy="258532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pPr algn="ctr"/>
            <a:r>
              <a:rPr lang="en-GB" b="1" dirty="0"/>
              <a:t>Tennis Courts</a:t>
            </a:r>
          </a:p>
          <a:p>
            <a:pPr marL="285750" indent="-285750" algn="ctr">
              <a:buFont typeface="Arial" panose="020B0604020202020204" pitchFamily="34" charset="0"/>
              <a:buChar char="•"/>
            </a:pPr>
            <a:r>
              <a:rPr lang="en-GB" dirty="0"/>
              <a:t>Covered Tennis Courts</a:t>
            </a:r>
          </a:p>
          <a:p>
            <a:pPr marL="285750" indent="-285750" algn="ctr">
              <a:buFont typeface="Arial" panose="020B0604020202020204" pitchFamily="34" charset="0"/>
              <a:buChar char="•"/>
            </a:pPr>
            <a:r>
              <a:rPr lang="en-GB" dirty="0"/>
              <a:t>Tennis court bubble for all weather facilities</a:t>
            </a:r>
          </a:p>
          <a:p>
            <a:pPr marL="285750" indent="-285750" algn="ctr">
              <a:buFont typeface="Arial" panose="020B0604020202020204" pitchFamily="34" charset="0"/>
              <a:buChar char="•"/>
            </a:pPr>
            <a:r>
              <a:rPr lang="en-GB" dirty="0"/>
              <a:t>Continuation of adding pickleball courts to existing tennis courts</a:t>
            </a:r>
          </a:p>
          <a:p>
            <a:pPr marL="285750" indent="-285750" algn="ctr">
              <a:buFont typeface="Arial" panose="020B0604020202020204" pitchFamily="34" charset="0"/>
              <a:buChar char="•"/>
            </a:pPr>
            <a:r>
              <a:rPr lang="en-GB" dirty="0"/>
              <a:t>Padel tennis courts</a:t>
            </a:r>
          </a:p>
          <a:p>
            <a:pPr marL="285750" indent="-285750" algn="ctr">
              <a:buFont typeface="Arial" panose="020B0604020202020204" pitchFamily="34" charset="0"/>
              <a:buChar char="•"/>
            </a:pPr>
            <a:r>
              <a:rPr lang="en-GB" dirty="0"/>
              <a:t>Table tennis</a:t>
            </a:r>
          </a:p>
        </p:txBody>
      </p:sp>
      <p:sp>
        <p:nvSpPr>
          <p:cNvPr id="5" name="TextBox 4">
            <a:extLst>
              <a:ext uri="{FF2B5EF4-FFF2-40B4-BE49-F238E27FC236}">
                <a16:creationId xmlns:a16="http://schemas.microsoft.com/office/drawing/2014/main" id="{EF21349E-5D02-91EE-9938-DAB416CDC620}"/>
              </a:ext>
            </a:extLst>
          </p:cNvPr>
          <p:cNvSpPr txBox="1"/>
          <p:nvPr/>
        </p:nvSpPr>
        <p:spPr>
          <a:xfrm>
            <a:off x="4066644" y="2006595"/>
            <a:ext cx="3063949" cy="258532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GB" b="1" dirty="0"/>
              <a:t>Facilities</a:t>
            </a:r>
          </a:p>
          <a:p>
            <a:pPr marL="285750" indent="-285750" algn="ctr">
              <a:buFont typeface="Arial" panose="020B0604020202020204" pitchFamily="34" charset="0"/>
              <a:buChar char="•"/>
            </a:pPr>
            <a:r>
              <a:rPr lang="en-GB" dirty="0"/>
              <a:t>Improve toilets</a:t>
            </a:r>
          </a:p>
          <a:p>
            <a:pPr marL="285750" indent="-285750" algn="ctr">
              <a:buFont typeface="Arial" panose="020B0604020202020204" pitchFamily="34" charset="0"/>
              <a:buChar char="•"/>
            </a:pPr>
            <a:r>
              <a:rPr lang="en-GB" dirty="0"/>
              <a:t>Café/clubhouse facility</a:t>
            </a:r>
          </a:p>
          <a:p>
            <a:pPr marL="285750" indent="-285750" algn="ctr">
              <a:buFont typeface="Arial" panose="020B0604020202020204" pitchFamily="34" charset="0"/>
              <a:buChar char="•"/>
            </a:pPr>
            <a:r>
              <a:rPr lang="en-GB" dirty="0"/>
              <a:t>Bar</a:t>
            </a:r>
          </a:p>
          <a:p>
            <a:pPr marL="285750" indent="-285750" algn="ctr">
              <a:buFont typeface="Arial" panose="020B0604020202020204" pitchFamily="34" charset="0"/>
              <a:buChar char="•"/>
            </a:pPr>
            <a:r>
              <a:rPr lang="en-GB" dirty="0"/>
              <a:t>Improvements to the pavilion/club house</a:t>
            </a:r>
          </a:p>
          <a:p>
            <a:pPr marL="285750" indent="-285750" algn="ctr">
              <a:buFont typeface="Arial" panose="020B0604020202020204" pitchFamily="34" charset="0"/>
              <a:buChar char="•"/>
            </a:pPr>
            <a:r>
              <a:rPr lang="en-GB" dirty="0"/>
              <a:t>Kiosk</a:t>
            </a:r>
          </a:p>
          <a:p>
            <a:pPr marL="285750" indent="-285750" algn="ctr">
              <a:buFont typeface="Arial" panose="020B0604020202020204" pitchFamily="34" charset="0"/>
              <a:buChar char="•"/>
            </a:pPr>
            <a:r>
              <a:rPr lang="en-GB" dirty="0"/>
              <a:t>Homeless shelter/food bank</a:t>
            </a:r>
          </a:p>
        </p:txBody>
      </p:sp>
      <p:sp>
        <p:nvSpPr>
          <p:cNvPr id="6" name="TextBox 5">
            <a:extLst>
              <a:ext uri="{FF2B5EF4-FFF2-40B4-BE49-F238E27FC236}">
                <a16:creationId xmlns:a16="http://schemas.microsoft.com/office/drawing/2014/main" id="{463DDD52-3678-EA1B-FD82-15CE9A05565A}"/>
              </a:ext>
            </a:extLst>
          </p:cNvPr>
          <p:cNvSpPr txBox="1"/>
          <p:nvPr/>
        </p:nvSpPr>
        <p:spPr>
          <a:xfrm>
            <a:off x="7350025" y="2230742"/>
            <a:ext cx="4071729" cy="28623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wrap="square" rtlCol="0">
            <a:spAutoFit/>
          </a:bodyPr>
          <a:lstStyle/>
          <a:p>
            <a:pPr algn="ctr"/>
            <a:r>
              <a:rPr lang="en-GB" b="1" dirty="0"/>
              <a:t>Sports Facilities</a:t>
            </a:r>
          </a:p>
          <a:p>
            <a:pPr marL="285750" indent="-285750" algn="ctr">
              <a:buFont typeface="Arial" panose="020B0604020202020204" pitchFamily="34" charset="0"/>
              <a:buChar char="•"/>
            </a:pPr>
            <a:r>
              <a:rPr lang="en-GB" dirty="0" err="1"/>
              <a:t>Rollerskating</a:t>
            </a:r>
            <a:endParaRPr lang="en-GB" dirty="0"/>
          </a:p>
          <a:p>
            <a:pPr marL="285750" indent="-285750" algn="ctr">
              <a:buFont typeface="Arial" panose="020B0604020202020204" pitchFamily="34" charset="0"/>
              <a:buChar char="•"/>
            </a:pPr>
            <a:r>
              <a:rPr lang="en-GB" dirty="0"/>
              <a:t>Supervised Archery Facility</a:t>
            </a:r>
          </a:p>
          <a:p>
            <a:pPr marL="285750" indent="-285750" algn="ctr">
              <a:buFont typeface="Arial" panose="020B0604020202020204" pitchFamily="34" charset="0"/>
              <a:buChar char="•"/>
            </a:pPr>
            <a:r>
              <a:rPr lang="en-GB" dirty="0"/>
              <a:t>Children’s play equipment</a:t>
            </a:r>
          </a:p>
          <a:p>
            <a:pPr marL="285750" indent="-285750" algn="ctr">
              <a:buFont typeface="Arial" panose="020B0604020202020204" pitchFamily="34" charset="0"/>
              <a:buChar char="•"/>
            </a:pPr>
            <a:r>
              <a:rPr lang="en-GB" dirty="0"/>
              <a:t>Splash Park</a:t>
            </a:r>
          </a:p>
          <a:p>
            <a:pPr marL="285750" indent="-285750" algn="ctr">
              <a:buFont typeface="Arial" panose="020B0604020202020204" pitchFamily="34" charset="0"/>
              <a:buChar char="•"/>
            </a:pPr>
            <a:r>
              <a:rPr lang="en-GB" dirty="0"/>
              <a:t>Running Track</a:t>
            </a:r>
          </a:p>
          <a:p>
            <a:pPr marL="285750" indent="-285750" algn="ctr">
              <a:buFont typeface="Arial" panose="020B0604020202020204" pitchFamily="34" charset="0"/>
              <a:buChar char="•"/>
            </a:pPr>
            <a:r>
              <a:rPr lang="en-GB" dirty="0"/>
              <a:t>New Cricket Nets</a:t>
            </a:r>
          </a:p>
          <a:p>
            <a:pPr marL="285750" indent="-285750" algn="ctr">
              <a:buFont typeface="Arial" panose="020B0604020202020204" pitchFamily="34" charset="0"/>
              <a:buChar char="•"/>
            </a:pPr>
            <a:r>
              <a:rPr lang="en-GB" dirty="0"/>
              <a:t>Overall sports area with basketball, netball, football etc.</a:t>
            </a:r>
          </a:p>
          <a:p>
            <a:pPr marL="285750" indent="-285750" algn="ctr">
              <a:buFont typeface="Arial" panose="020B0604020202020204" pitchFamily="34" charset="0"/>
              <a:buChar char="•"/>
            </a:pPr>
            <a:r>
              <a:rPr lang="en-GB" dirty="0"/>
              <a:t>Netball courts</a:t>
            </a:r>
          </a:p>
        </p:txBody>
      </p:sp>
      <p:sp>
        <p:nvSpPr>
          <p:cNvPr id="10" name="TextBox 9">
            <a:extLst>
              <a:ext uri="{FF2B5EF4-FFF2-40B4-BE49-F238E27FC236}">
                <a16:creationId xmlns:a16="http://schemas.microsoft.com/office/drawing/2014/main" id="{D12787A1-B35D-4146-4592-6942EE86AB98}"/>
              </a:ext>
            </a:extLst>
          </p:cNvPr>
          <p:cNvSpPr txBox="1"/>
          <p:nvPr/>
        </p:nvSpPr>
        <p:spPr>
          <a:xfrm>
            <a:off x="4485166" y="5365154"/>
            <a:ext cx="4333384" cy="92333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pPr algn="ctr"/>
            <a:r>
              <a:rPr lang="en-GB" b="1" dirty="0"/>
              <a:t>Other comments</a:t>
            </a:r>
          </a:p>
          <a:p>
            <a:pPr marL="285750" indent="-285750" algn="ctr">
              <a:buFont typeface="Arial" panose="020B0604020202020204" pitchFamily="34" charset="0"/>
              <a:buChar char="•"/>
            </a:pPr>
            <a:r>
              <a:rPr lang="en-GB" dirty="0"/>
              <a:t>Tidy up the whole area</a:t>
            </a:r>
          </a:p>
          <a:p>
            <a:pPr marL="285750" indent="-285750" algn="ctr">
              <a:buFont typeface="Arial" panose="020B0604020202020204" pitchFamily="34" charset="0"/>
              <a:buChar char="•"/>
            </a:pPr>
            <a:r>
              <a:rPr lang="en-GB" dirty="0"/>
              <a:t>Restore and enhance existing facilities</a:t>
            </a:r>
          </a:p>
        </p:txBody>
      </p:sp>
    </p:spTree>
    <p:extLst>
      <p:ext uri="{BB962C8B-B14F-4D97-AF65-F5344CB8AC3E}">
        <p14:creationId xmlns:p14="http://schemas.microsoft.com/office/powerpoint/2010/main" val="1831437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F552DF9-FB1B-44A7-A11D-CC555D27D31D}"/>
</file>

<file path=customXml/itemProps2.xml><?xml version="1.0" encoding="utf-8"?>
<ds:datastoreItem xmlns:ds="http://schemas.openxmlformats.org/officeDocument/2006/customXml" ds:itemID="{1225C009-8F4F-4D4F-AADC-0018ADC5D0B5}"/>
</file>

<file path=customXml/itemProps3.xml><?xml version="1.0" encoding="utf-8"?>
<ds:datastoreItem xmlns:ds="http://schemas.openxmlformats.org/officeDocument/2006/customXml" ds:itemID="{38969CD4-1526-4394-9371-BFC844164E63}"/>
</file>

<file path=docProps/app.xml><?xml version="1.0" encoding="utf-8"?>
<Properties xmlns="http://schemas.openxmlformats.org/officeDocument/2006/extended-properties" xmlns:vt="http://schemas.openxmlformats.org/officeDocument/2006/docPropsVTypes">
  <TotalTime>662</TotalTime>
  <Words>2558</Words>
  <Application>Microsoft Office PowerPoint</Application>
  <PresentationFormat>Widescreen</PresentationFormat>
  <Paragraphs>246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Sports Facilities Provision Survey  Denes Oval</vt:lpstr>
      <vt:lpstr>Denes Oval</vt:lpstr>
      <vt:lpstr>Denes Oval</vt:lpstr>
      <vt:lpstr>Denes Oval</vt:lpstr>
      <vt:lpstr>Denes Oval</vt:lpstr>
      <vt:lpstr>Denes Oval</vt:lpstr>
      <vt:lpstr>Denes Oval</vt:lpstr>
      <vt:lpstr>Denes Oval</vt:lpstr>
      <vt:lpstr>Denes Oval</vt:lpstr>
      <vt:lpstr>Denes Oval</vt:lpstr>
      <vt:lpstr>Denes Oval</vt:lpstr>
      <vt:lpstr>Denes Oval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2</cp:revision>
  <dcterms:created xsi:type="dcterms:W3CDTF">2024-04-15T13:09:43Z</dcterms:created>
  <dcterms:modified xsi:type="dcterms:W3CDTF">2024-05-03T11:58:21Z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