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523B55-BF1A-4FBE-8D76-F3ECFAAEC59C}" v="17" dt="2024-04-16T14:12:30.1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Winter" userId="71351d92-19d1-435e-973d-581427284b12" providerId="ADAL" clId="{1C523B55-BF1A-4FBE-8D76-F3ECFAAEC59C}"/>
    <pc:docChg chg="undo custSel addSld delSld modSld">
      <pc:chgData name="Michael Winter" userId="71351d92-19d1-435e-973d-581427284b12" providerId="ADAL" clId="{1C523B55-BF1A-4FBE-8D76-F3ECFAAEC59C}" dt="2024-04-16T14:28:22.199" v="2240" actId="114"/>
      <pc:docMkLst>
        <pc:docMk/>
      </pc:docMkLst>
      <pc:sldChg chg="modSp mod">
        <pc:chgData name="Michael Winter" userId="71351d92-19d1-435e-973d-581427284b12" providerId="ADAL" clId="{1C523B55-BF1A-4FBE-8D76-F3ECFAAEC59C}" dt="2024-04-16T14:28:22.199" v="2240" actId="114"/>
        <pc:sldMkLst>
          <pc:docMk/>
          <pc:sldMk cId="755266462" sldId="256"/>
        </pc:sldMkLst>
        <pc:spChg chg="mod">
          <ac:chgData name="Michael Winter" userId="71351d92-19d1-435e-973d-581427284b12" providerId="ADAL" clId="{1C523B55-BF1A-4FBE-8D76-F3ECFAAEC59C}" dt="2024-04-16T14:28:22.199" v="2240" actId="114"/>
          <ac:spMkLst>
            <pc:docMk/>
            <pc:sldMk cId="755266462" sldId="256"/>
            <ac:spMk id="2" creationId="{167C2484-5650-BC15-8A6B-DD4F97F0D2C9}"/>
          </ac:spMkLst>
        </pc:spChg>
      </pc:sldChg>
      <pc:sldChg chg="del">
        <pc:chgData name="Michael Winter" userId="71351d92-19d1-435e-973d-581427284b12" providerId="ADAL" clId="{1C523B55-BF1A-4FBE-8D76-F3ECFAAEC59C}" dt="2024-04-16T14:27:41.176" v="2201" actId="47"/>
        <pc:sldMkLst>
          <pc:docMk/>
          <pc:sldMk cId="1026311939" sldId="257"/>
        </pc:sldMkLst>
      </pc:sldChg>
      <pc:sldChg chg="del">
        <pc:chgData name="Michael Winter" userId="71351d92-19d1-435e-973d-581427284b12" providerId="ADAL" clId="{1C523B55-BF1A-4FBE-8D76-F3ECFAAEC59C}" dt="2024-04-16T14:27:42.566" v="2202" actId="47"/>
        <pc:sldMkLst>
          <pc:docMk/>
          <pc:sldMk cId="2350366521" sldId="258"/>
        </pc:sldMkLst>
      </pc:sldChg>
      <pc:sldChg chg="modSp mod">
        <pc:chgData name="Michael Winter" userId="71351d92-19d1-435e-973d-581427284b12" providerId="ADAL" clId="{1C523B55-BF1A-4FBE-8D76-F3ECFAAEC59C}" dt="2024-04-16T14:27:55.006" v="2217" actId="20577"/>
        <pc:sldMkLst>
          <pc:docMk/>
          <pc:sldMk cId="1481428112" sldId="259"/>
        </pc:sldMkLst>
        <pc:spChg chg="mod">
          <ac:chgData name="Michael Winter" userId="71351d92-19d1-435e-973d-581427284b12" providerId="ADAL" clId="{1C523B55-BF1A-4FBE-8D76-F3ECFAAEC59C}" dt="2024-04-16T14:27:55.006" v="2217" actId="20577"/>
          <ac:spMkLst>
            <pc:docMk/>
            <pc:sldMk cId="1481428112" sldId="259"/>
            <ac:spMk id="3" creationId="{E13AE403-27A3-F2EB-E46E-FAD88FC66761}"/>
          </ac:spMkLst>
        </pc:spChg>
      </pc:sldChg>
      <pc:sldChg chg="modSp mod">
        <pc:chgData name="Michael Winter" userId="71351d92-19d1-435e-973d-581427284b12" providerId="ADAL" clId="{1C523B55-BF1A-4FBE-8D76-F3ECFAAEC59C}" dt="2024-04-16T13:33:51.651" v="464" actId="207"/>
        <pc:sldMkLst>
          <pc:docMk/>
          <pc:sldMk cId="3844523734" sldId="264"/>
        </pc:sldMkLst>
        <pc:spChg chg="mod">
          <ac:chgData name="Michael Winter" userId="71351d92-19d1-435e-973d-581427284b12" providerId="ADAL" clId="{1C523B55-BF1A-4FBE-8D76-F3ECFAAEC59C}" dt="2024-04-16T13:11:16.348" v="12" actId="20577"/>
          <ac:spMkLst>
            <pc:docMk/>
            <pc:sldMk cId="3844523734" sldId="264"/>
            <ac:spMk id="4" creationId="{42B36501-1D27-52F7-478F-43144D5FC6E9}"/>
          </ac:spMkLst>
        </pc:spChg>
        <pc:graphicFrameChg chg="modGraphic">
          <ac:chgData name="Michael Winter" userId="71351d92-19d1-435e-973d-581427284b12" providerId="ADAL" clId="{1C523B55-BF1A-4FBE-8D76-F3ECFAAEC59C}" dt="2024-04-16T13:33:51.651" v="464" actId="207"/>
          <ac:graphicFrameMkLst>
            <pc:docMk/>
            <pc:sldMk cId="3844523734" sldId="264"/>
            <ac:graphicFrameMk id="3" creationId="{2854D218-B0A2-44D3-BBDD-F26479FF33F3}"/>
          </ac:graphicFrameMkLst>
        </pc:graphicFrameChg>
      </pc:sldChg>
      <pc:sldChg chg="addSp delSp modSp add mod">
        <pc:chgData name="Michael Winter" userId="71351d92-19d1-435e-973d-581427284b12" providerId="ADAL" clId="{1C523B55-BF1A-4FBE-8D76-F3ECFAAEC59C}" dt="2024-04-16T14:15:17.461" v="2200" actId="113"/>
        <pc:sldMkLst>
          <pc:docMk/>
          <pc:sldMk cId="3040129809" sldId="265"/>
        </pc:sldMkLst>
        <pc:spChg chg="mod">
          <ac:chgData name="Michael Winter" userId="71351d92-19d1-435e-973d-581427284b12" providerId="ADAL" clId="{1C523B55-BF1A-4FBE-8D76-F3ECFAAEC59C}" dt="2024-04-16T13:56:02.700" v="617" actId="1036"/>
          <ac:spMkLst>
            <pc:docMk/>
            <pc:sldMk cId="3040129809" sldId="265"/>
            <ac:spMk id="2" creationId="{B2D840B4-836E-C6B7-3BFA-36F9237B64FD}"/>
          </ac:spMkLst>
        </pc:spChg>
        <pc:spChg chg="mod">
          <ac:chgData name="Michael Winter" userId="71351d92-19d1-435e-973d-581427284b12" providerId="ADAL" clId="{1C523B55-BF1A-4FBE-8D76-F3ECFAAEC59C}" dt="2024-04-16T13:56:02.700" v="617" actId="1036"/>
          <ac:spMkLst>
            <pc:docMk/>
            <pc:sldMk cId="3040129809" sldId="265"/>
            <ac:spMk id="4" creationId="{42B36501-1D27-52F7-478F-43144D5FC6E9}"/>
          </ac:spMkLst>
        </pc:spChg>
        <pc:spChg chg="add mod">
          <ac:chgData name="Michael Winter" userId="71351d92-19d1-435e-973d-581427284b12" providerId="ADAL" clId="{1C523B55-BF1A-4FBE-8D76-F3ECFAAEC59C}" dt="2024-04-16T13:59:49.607" v="916" actId="114"/>
          <ac:spMkLst>
            <pc:docMk/>
            <pc:sldMk cId="3040129809" sldId="265"/>
            <ac:spMk id="5" creationId="{F1597FF6-A4BD-27F3-CBAF-59651003ACA3}"/>
          </ac:spMkLst>
        </pc:spChg>
        <pc:spChg chg="del">
          <ac:chgData name="Michael Winter" userId="71351d92-19d1-435e-973d-581427284b12" providerId="ADAL" clId="{1C523B55-BF1A-4FBE-8D76-F3ECFAAEC59C}" dt="2024-04-16T13:11:33.660" v="21" actId="478"/>
          <ac:spMkLst>
            <pc:docMk/>
            <pc:sldMk cId="3040129809" sldId="265"/>
            <ac:spMk id="16" creationId="{254C966D-251E-E4EC-1CFD-5595DEDE2A7E}"/>
          </ac:spMkLst>
        </pc:spChg>
        <pc:graphicFrameChg chg="mod modGraphic">
          <ac:chgData name="Michael Winter" userId="71351d92-19d1-435e-973d-581427284b12" providerId="ADAL" clId="{1C523B55-BF1A-4FBE-8D76-F3ECFAAEC59C}" dt="2024-04-16T14:15:14.031" v="2199" actId="113"/>
          <ac:graphicFrameMkLst>
            <pc:docMk/>
            <pc:sldMk cId="3040129809" sldId="265"/>
            <ac:graphicFrameMk id="3" creationId="{2854D218-B0A2-44D3-BBDD-F26479FF33F3}"/>
          </ac:graphicFrameMkLst>
        </pc:graphicFrameChg>
        <pc:graphicFrameChg chg="mod modGraphic">
          <ac:chgData name="Michael Winter" userId="71351d92-19d1-435e-973d-581427284b12" providerId="ADAL" clId="{1C523B55-BF1A-4FBE-8D76-F3ECFAAEC59C}" dt="2024-04-16T14:15:17.461" v="2200" actId="113"/>
          <ac:graphicFrameMkLst>
            <pc:docMk/>
            <pc:sldMk cId="3040129809" sldId="265"/>
            <ac:graphicFrameMk id="6" creationId="{FBFA1F27-39F5-E4B3-049F-5990EB4DFECD}"/>
          </ac:graphicFrameMkLst>
        </pc:graphicFrameChg>
      </pc:sldChg>
      <pc:sldChg chg="addSp delSp modSp add mod">
        <pc:chgData name="Michael Winter" userId="71351d92-19d1-435e-973d-581427284b12" providerId="ADAL" clId="{1C523B55-BF1A-4FBE-8D76-F3ECFAAEC59C}" dt="2024-04-16T14:14:34.108" v="2198" actId="120"/>
        <pc:sldMkLst>
          <pc:docMk/>
          <pc:sldMk cId="1831437578" sldId="266"/>
        </pc:sldMkLst>
        <pc:spChg chg="mod">
          <ac:chgData name="Michael Winter" userId="71351d92-19d1-435e-973d-581427284b12" providerId="ADAL" clId="{1C523B55-BF1A-4FBE-8D76-F3ECFAAEC59C}" dt="2024-04-16T14:01:39.238" v="996" actId="20577"/>
          <ac:spMkLst>
            <pc:docMk/>
            <pc:sldMk cId="1831437578" sldId="266"/>
            <ac:spMk id="4" creationId="{42B36501-1D27-52F7-478F-43144D5FC6E9}"/>
          </ac:spMkLst>
        </pc:spChg>
        <pc:spChg chg="del">
          <ac:chgData name="Michael Winter" userId="71351d92-19d1-435e-973d-581427284b12" providerId="ADAL" clId="{1C523B55-BF1A-4FBE-8D76-F3ECFAAEC59C}" dt="2024-04-16T14:00:57.501" v="919" actId="478"/>
          <ac:spMkLst>
            <pc:docMk/>
            <pc:sldMk cId="1831437578" sldId="266"/>
            <ac:spMk id="5" creationId="{F1597FF6-A4BD-27F3-CBAF-59651003ACA3}"/>
          </ac:spMkLst>
        </pc:spChg>
        <pc:spChg chg="add mod">
          <ac:chgData name="Michael Winter" userId="71351d92-19d1-435e-973d-581427284b12" providerId="ADAL" clId="{1C523B55-BF1A-4FBE-8D76-F3ECFAAEC59C}" dt="2024-04-16T14:09:28.363" v="1888" actId="1076"/>
          <ac:spMkLst>
            <pc:docMk/>
            <pc:sldMk cId="1831437578" sldId="266"/>
            <ac:spMk id="7" creationId="{35C86369-ABAF-00B8-FFCC-2B34C5B51A2B}"/>
          </ac:spMkLst>
        </pc:spChg>
        <pc:spChg chg="add mod">
          <ac:chgData name="Michael Winter" userId="71351d92-19d1-435e-973d-581427284b12" providerId="ADAL" clId="{1C523B55-BF1A-4FBE-8D76-F3ECFAAEC59C}" dt="2024-04-16T14:14:34.108" v="2198" actId="120"/>
          <ac:spMkLst>
            <pc:docMk/>
            <pc:sldMk cId="1831437578" sldId="266"/>
            <ac:spMk id="8" creationId="{CB46CCFB-9C32-5073-5D0A-76B05E1A7526}"/>
          </ac:spMkLst>
        </pc:spChg>
        <pc:spChg chg="add mod">
          <ac:chgData name="Michael Winter" userId="71351d92-19d1-435e-973d-581427284b12" providerId="ADAL" clId="{1C523B55-BF1A-4FBE-8D76-F3ECFAAEC59C}" dt="2024-04-16T14:09:37.649" v="1894" actId="20577"/>
          <ac:spMkLst>
            <pc:docMk/>
            <pc:sldMk cId="1831437578" sldId="266"/>
            <ac:spMk id="9" creationId="{EA4539F8-BE16-463B-CB9A-845DD15B3914}"/>
          </ac:spMkLst>
        </pc:spChg>
        <pc:graphicFrameChg chg="del">
          <ac:chgData name="Michael Winter" userId="71351d92-19d1-435e-973d-581427284b12" providerId="ADAL" clId="{1C523B55-BF1A-4FBE-8D76-F3ECFAAEC59C}" dt="2024-04-16T14:00:56.268" v="918" actId="478"/>
          <ac:graphicFrameMkLst>
            <pc:docMk/>
            <pc:sldMk cId="1831437578" sldId="266"/>
            <ac:graphicFrameMk id="3" creationId="{2854D218-B0A2-44D3-BBDD-F26479FF33F3}"/>
          </ac:graphicFrameMkLst>
        </pc:graphicFrameChg>
        <pc:graphicFrameChg chg="del">
          <ac:chgData name="Michael Winter" userId="71351d92-19d1-435e-973d-581427284b12" providerId="ADAL" clId="{1C523B55-BF1A-4FBE-8D76-F3ECFAAEC59C}" dt="2024-04-16T14:01:00.614" v="920" actId="478"/>
          <ac:graphicFrameMkLst>
            <pc:docMk/>
            <pc:sldMk cId="1831437578" sldId="266"/>
            <ac:graphicFrameMk id="6" creationId="{FBFA1F27-39F5-E4B3-049F-5990EB4DFECD}"/>
          </ac:graphicFrameMkLst>
        </pc:graphicFrameChg>
      </pc:sldChg>
      <pc:sldChg chg="addSp delSp modSp add mod">
        <pc:chgData name="Michael Winter" userId="71351d92-19d1-435e-973d-581427284b12" providerId="ADAL" clId="{1C523B55-BF1A-4FBE-8D76-F3ECFAAEC59C}" dt="2024-04-16T14:14:11.497" v="2196" actId="1076"/>
        <pc:sldMkLst>
          <pc:docMk/>
          <pc:sldMk cId="4083325083" sldId="267"/>
        </pc:sldMkLst>
        <pc:spChg chg="add mod">
          <ac:chgData name="Michael Winter" userId="71351d92-19d1-435e-973d-581427284b12" providerId="ADAL" clId="{1C523B55-BF1A-4FBE-8D76-F3ECFAAEC59C}" dt="2024-04-16T14:14:11.497" v="2196" actId="1076"/>
          <ac:spMkLst>
            <pc:docMk/>
            <pc:sldMk cId="4083325083" sldId="267"/>
            <ac:spMk id="3" creationId="{CA5EB3D4-F9E4-7A55-C27B-01849C5490D5}"/>
          </ac:spMkLst>
        </pc:spChg>
        <pc:spChg chg="mod">
          <ac:chgData name="Michael Winter" userId="71351d92-19d1-435e-973d-581427284b12" providerId="ADAL" clId="{1C523B55-BF1A-4FBE-8D76-F3ECFAAEC59C}" dt="2024-04-16T14:10:01.057" v="1914" actId="20577"/>
          <ac:spMkLst>
            <pc:docMk/>
            <pc:sldMk cId="4083325083" sldId="267"/>
            <ac:spMk id="4" creationId="{42B36501-1D27-52F7-478F-43144D5FC6E9}"/>
          </ac:spMkLst>
        </pc:spChg>
        <pc:spChg chg="add mod">
          <ac:chgData name="Michael Winter" userId="71351d92-19d1-435e-973d-581427284b12" providerId="ADAL" clId="{1C523B55-BF1A-4FBE-8D76-F3ECFAAEC59C}" dt="2024-04-16T14:13:44.036" v="2191" actId="207"/>
          <ac:spMkLst>
            <pc:docMk/>
            <pc:sldMk cId="4083325083" sldId="267"/>
            <ac:spMk id="5" creationId="{BE007E29-F61A-104B-23FA-8FAC6B04CCCF}"/>
          </ac:spMkLst>
        </pc:spChg>
        <pc:spChg chg="add mod">
          <ac:chgData name="Michael Winter" userId="71351d92-19d1-435e-973d-581427284b12" providerId="ADAL" clId="{1C523B55-BF1A-4FBE-8D76-F3ECFAAEC59C}" dt="2024-04-16T14:14:03.956" v="2194" actId="207"/>
          <ac:spMkLst>
            <pc:docMk/>
            <pc:sldMk cId="4083325083" sldId="267"/>
            <ac:spMk id="6" creationId="{EDDB7D08-C227-EA53-4174-187551F6A86E}"/>
          </ac:spMkLst>
        </pc:spChg>
        <pc:spChg chg="mod">
          <ac:chgData name="Michael Winter" userId="71351d92-19d1-435e-973d-581427284b12" providerId="ADAL" clId="{1C523B55-BF1A-4FBE-8D76-F3ECFAAEC59C}" dt="2024-04-16T14:10:35.252" v="2043" actId="20577"/>
          <ac:spMkLst>
            <pc:docMk/>
            <pc:sldMk cId="4083325083" sldId="267"/>
            <ac:spMk id="7" creationId="{35C86369-ABAF-00B8-FFCC-2B34C5B51A2B}"/>
          </ac:spMkLst>
        </pc:spChg>
        <pc:spChg chg="del mod">
          <ac:chgData name="Michael Winter" userId="71351d92-19d1-435e-973d-581427284b12" providerId="ADAL" clId="{1C523B55-BF1A-4FBE-8D76-F3ECFAAEC59C}" dt="2024-04-16T14:11:16.402" v="2106" actId="478"/>
          <ac:spMkLst>
            <pc:docMk/>
            <pc:sldMk cId="4083325083" sldId="267"/>
            <ac:spMk id="8" creationId="{CB46CCFB-9C32-5073-5D0A-76B05E1A7526}"/>
          </ac:spMkLst>
        </pc:spChg>
        <pc:spChg chg="del">
          <ac:chgData name="Michael Winter" userId="71351d92-19d1-435e-973d-581427284b12" providerId="ADAL" clId="{1C523B55-BF1A-4FBE-8D76-F3ECFAAEC59C}" dt="2024-04-16T14:11:18.251" v="2107" actId="478"/>
          <ac:spMkLst>
            <pc:docMk/>
            <pc:sldMk cId="4083325083" sldId="267"/>
            <ac:spMk id="9" creationId="{EA4539F8-BE16-463B-CB9A-845DD15B3914}"/>
          </ac:spMkLst>
        </pc:spChg>
        <pc:spChg chg="add mod">
          <ac:chgData name="Michael Winter" userId="71351d92-19d1-435e-973d-581427284b12" providerId="ADAL" clId="{1C523B55-BF1A-4FBE-8D76-F3ECFAAEC59C}" dt="2024-04-16T14:13:33.532" v="2188" actId="207"/>
          <ac:spMkLst>
            <pc:docMk/>
            <pc:sldMk cId="4083325083" sldId="267"/>
            <ac:spMk id="10" creationId="{569A290D-4B67-0C10-50EF-689695854A14}"/>
          </ac:spMkLst>
        </pc:spChg>
        <pc:spChg chg="add mod">
          <ac:chgData name="Michael Winter" userId="71351d92-19d1-435e-973d-581427284b12" providerId="ADAL" clId="{1C523B55-BF1A-4FBE-8D76-F3ECFAAEC59C}" dt="2024-04-16T14:14:09.697" v="2195" actId="1076"/>
          <ac:spMkLst>
            <pc:docMk/>
            <pc:sldMk cId="4083325083" sldId="267"/>
            <ac:spMk id="11" creationId="{11548376-3AE3-1E11-2B5F-517DEC66F0B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D1D36-4DC0-A27F-109B-3D545EA85E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5B90D0-4D7B-29E9-D5D0-F80AD45BC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98F0F-4A17-18AE-16D7-D4C93AE21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CADE-7D46-DC87-08BF-44F37734E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44392-C02E-EC55-9D13-395EEC7A6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8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67AD-6F11-EAF7-D0F8-E30C0675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57B7E4-92A5-715F-6423-43984643C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CDF94-9143-97EC-28A8-9C4AE6CE9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47159-F665-CA62-4DCD-F8604AA76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03188-5602-083C-4B50-F51E84794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45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FA117C-F03C-35BB-A8B4-D8113C00EF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20E3BA-6C4B-C807-8111-A15EF8FA8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63773-0067-DDDA-C05B-EA1F2B832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5E7C1-679A-1E60-204D-9467018FF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02132-B55B-75DF-6DB7-61C75EE11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32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E00E3-E155-2052-B03D-D840B923A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1CA07-00B2-D335-23DE-B6E03F5DC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53643-6022-DBA7-F34A-F65D5300A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1E62-927D-B8B0-24B1-E1171A6F2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EBE1C-B447-BB50-1CE7-D7F5EFFAF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980BE-6423-AE8F-B39F-7B4B15CCA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F8688-C43B-4F3F-7C74-828F83572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90BA8-539A-C1C8-34AD-9AAAFAFB4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2582B-ACB8-7673-3885-3D821B4F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90B72-4EBF-2D87-C29A-6B753841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49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C11F2-1472-6466-F598-4C4AAD111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2C314-9FB7-E017-FB79-DC4DB043FA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5D8427-EC91-BCA9-60AD-4C5C8C309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A8428-5477-D33A-0C37-1DBB3C570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D3C67-7D50-9C3C-D15D-7727B7EF9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87EE8-9ACC-BC47-5B63-1722D682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8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FE748-25A6-E5FD-A02C-842BCE41F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70BF8F-35B5-B749-19F0-0917CCA83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CE9E1-7A85-7C0A-0B5D-96B7CE951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C8B2B8-F9AE-D154-771F-206A2D154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EDFD31-1A0E-56BC-59A0-2862CD2A5D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0B759-8932-7B08-2BC4-7AED128A6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3AD3CC-3AE9-ED44-0102-9A776A41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BC46F9-501A-539C-6C65-B0D460BBE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392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8BBAF-B261-8831-AA95-00543169E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CE4101-880B-AB6C-DFBF-77FBFEB6D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5D0C8-C4BE-E42B-6C36-D2BEBF5F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D68DC3-DF89-93D6-E4E1-E87E703E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079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B57B89-735F-299E-1BA4-C98A0F8A9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817CF7-5126-8A08-239D-308D1E841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D0F3B4-6A16-5A6B-6777-E0E85BAA7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53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254D3-F412-D153-4BBF-38E34ACC2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14C24-8643-C562-AA70-C48432B36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958E2D-EA84-84B1-B581-410539392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D4306-A62E-5C99-D0C8-73B7A37D2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0C6B3-4C0D-8AAB-1F63-2576FA48C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E2DA8-2EE1-7CF7-E87F-98716C15C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55BA3-A9FF-1774-5D0D-D0A8D0650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B80096-AB0B-86D8-58C6-329F3D92B1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597CA5-B6F3-9041-CD0A-4BC0DB3E4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627B8-40D7-9C44-E1E3-E89FD7F7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66655-97D5-9F90-E119-A3240B54A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BE3D1-7986-93CF-5BD3-3BF5E4EF9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03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4B9839-B9E8-2635-D8ED-2FF416D32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32D53A-1559-486A-5363-550D46E09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77108-B934-DE7E-E9FE-74D5784BE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5BC782-75F4-4CB8-B3BB-96EB900FA928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FA489-E987-020C-3489-642CD8EAB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DB080-AC4D-A565-9EB7-7F7D2F918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59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C2484-5650-BC15-8A6B-DD4F97F0D2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Sports Facilities Provision Survey</a:t>
            </a:r>
            <a:br>
              <a:rPr lang="en-GB" dirty="0"/>
            </a:br>
            <a:br>
              <a:rPr lang="en-GB" dirty="0"/>
            </a:br>
            <a:r>
              <a:rPr lang="en-GB" i="1" dirty="0"/>
              <a:t>Clarke’s Lane</a:t>
            </a:r>
          </a:p>
        </p:txBody>
      </p:sp>
    </p:spTree>
    <p:extLst>
      <p:ext uri="{BB962C8B-B14F-4D97-AF65-F5344CB8AC3E}">
        <p14:creationId xmlns:p14="http://schemas.microsoft.com/office/powerpoint/2010/main" val="755266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0177"/>
            <a:ext cx="10515600" cy="1325563"/>
          </a:xfrm>
        </p:spPr>
        <p:txBody>
          <a:bodyPr/>
          <a:lstStyle/>
          <a:p>
            <a:r>
              <a:rPr lang="en-GB" dirty="0"/>
              <a:t>Clarke’s Lane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6959551" y="310216"/>
            <a:ext cx="5007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Additional Comments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C86369-ABAF-00B8-FFCC-2B34C5B51A2B}"/>
              </a:ext>
            </a:extLst>
          </p:cNvPr>
          <p:cNvSpPr txBox="1"/>
          <p:nvPr/>
        </p:nvSpPr>
        <p:spPr>
          <a:xfrm>
            <a:off x="760769" y="1035614"/>
            <a:ext cx="11009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People were asked to also submit any additional comments about the park.  Five people responded to this question.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CA5EB3D4-F9E4-7A55-C27B-01849C5490D5}"/>
              </a:ext>
            </a:extLst>
          </p:cNvPr>
          <p:cNvSpPr/>
          <p:nvPr/>
        </p:nvSpPr>
        <p:spPr>
          <a:xfrm>
            <a:off x="5160335" y="4121596"/>
            <a:ext cx="1871330" cy="1200329"/>
          </a:xfrm>
          <a:prstGeom prst="wedgeRoundRectCallout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“It’s quite messy at times”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BE007E29-F61A-104B-23FA-8FAC6B04CCCF}"/>
              </a:ext>
            </a:extLst>
          </p:cNvPr>
          <p:cNvSpPr/>
          <p:nvPr/>
        </p:nvSpPr>
        <p:spPr>
          <a:xfrm>
            <a:off x="1463136" y="2031327"/>
            <a:ext cx="2314353" cy="1200329"/>
          </a:xfrm>
          <a:prstGeom prst="wedgeRoundRectCallou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“More dog waste bins and picnic benches”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EDDB7D08-C227-EA53-4174-187551F6A86E}"/>
              </a:ext>
            </a:extLst>
          </p:cNvPr>
          <p:cNvSpPr/>
          <p:nvPr/>
        </p:nvSpPr>
        <p:spPr>
          <a:xfrm>
            <a:off x="7981504" y="2172545"/>
            <a:ext cx="3372296" cy="3212667"/>
          </a:xfrm>
          <a:prstGeom prst="wedgeRoundRectCallou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“I live in the area and considering it is surrounded by families with young children it is very poorly equipped for them to make use of. A skate park or a Pump track would be an excellent use of the space, and it would be great to see some better play equipment for younger children”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569A290D-4B67-0C10-50EF-689695854A14}"/>
              </a:ext>
            </a:extLst>
          </p:cNvPr>
          <p:cNvSpPr/>
          <p:nvPr/>
        </p:nvSpPr>
        <p:spPr>
          <a:xfrm>
            <a:off x="838200" y="3999408"/>
            <a:ext cx="3120114" cy="1857787"/>
          </a:xfrm>
          <a:prstGeom prst="wedgeRoundRectCallou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“Sadly with the current available site it attracts young adults blasting music late into the evening damaging what is already in place”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11548376-3AE3-1E11-2B5F-517DEC66F0B3}"/>
              </a:ext>
            </a:extLst>
          </p:cNvPr>
          <p:cNvSpPr/>
          <p:nvPr/>
        </p:nvSpPr>
        <p:spPr>
          <a:xfrm>
            <a:off x="4475420" y="1681945"/>
            <a:ext cx="2314353" cy="1662856"/>
          </a:xfrm>
          <a:prstGeom prst="wedgeRoundRect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“Would like to see planting of wildflower meadow to enhance biodiversity”</a:t>
            </a:r>
          </a:p>
        </p:txBody>
      </p:sp>
    </p:spTree>
    <p:extLst>
      <p:ext uri="{BB962C8B-B14F-4D97-AF65-F5344CB8AC3E}">
        <p14:creationId xmlns:p14="http://schemas.microsoft.com/office/powerpoint/2010/main" val="4083325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Clarke’s Lane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AE403-27A3-F2EB-E46E-FAD88FC66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36 people </a:t>
            </a:r>
            <a:r>
              <a:rPr lang="en-GB" dirty="0"/>
              <a:t>responded about Clarke’s Lane (out of 192)</a:t>
            </a:r>
          </a:p>
          <a:p>
            <a:endParaRPr lang="en-GB" dirty="0"/>
          </a:p>
          <a:p>
            <a:r>
              <a:rPr lang="en-GB" dirty="0"/>
              <a:t>Of those, </a:t>
            </a:r>
            <a:r>
              <a:rPr lang="en-GB" b="1" dirty="0"/>
              <a:t>16 said they never visited </a:t>
            </a:r>
            <a:r>
              <a:rPr lang="en-GB" dirty="0"/>
              <a:t>with 3 living too far away, 1 stating there were no facilities for them, and 12 being unaware of the park.</a:t>
            </a:r>
          </a:p>
          <a:p>
            <a:r>
              <a:rPr lang="en-GB" dirty="0"/>
              <a:t>Of these people who have never visited, </a:t>
            </a:r>
            <a:r>
              <a:rPr lang="en-GB" b="1" dirty="0"/>
              <a:t>10 wanted better or more varied facilities </a:t>
            </a:r>
            <a:r>
              <a:rPr lang="en-GB" dirty="0"/>
              <a:t>(no one gave examples of what they’d like)</a:t>
            </a:r>
            <a:r>
              <a:rPr lang="en-GB" b="1" dirty="0"/>
              <a:t> </a:t>
            </a:r>
            <a:r>
              <a:rPr lang="en-GB" dirty="0"/>
              <a:t>whilst </a:t>
            </a:r>
            <a:r>
              <a:rPr lang="en-GB" b="1" dirty="0"/>
              <a:t>1 wanted better accessibility.</a:t>
            </a:r>
          </a:p>
        </p:txBody>
      </p:sp>
    </p:spTree>
    <p:extLst>
      <p:ext uri="{BB962C8B-B14F-4D97-AF65-F5344CB8AC3E}">
        <p14:creationId xmlns:p14="http://schemas.microsoft.com/office/powerpoint/2010/main" val="148142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Clarke’s Lane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AE403-27A3-F2EB-E46E-FAD88F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913"/>
            <a:ext cx="10515600" cy="4351338"/>
          </a:xfrm>
        </p:spPr>
        <p:txBody>
          <a:bodyPr>
            <a:normAutofit/>
          </a:bodyPr>
          <a:lstStyle/>
          <a:p>
            <a:r>
              <a:rPr lang="en-GB" sz="2000" dirty="0"/>
              <a:t>Of the 20 who do visit the park, most </a:t>
            </a:r>
            <a:r>
              <a:rPr lang="en-GB" sz="2000" b="1" dirty="0"/>
              <a:t>(7) visit on a monthly basis </a:t>
            </a:r>
            <a:r>
              <a:rPr lang="en-GB" sz="2000" dirty="0"/>
              <a:t>with a further </a:t>
            </a:r>
            <a:r>
              <a:rPr lang="en-GB" sz="2000" b="1" dirty="0"/>
              <a:t>6 visiting yearly.  </a:t>
            </a:r>
            <a:r>
              <a:rPr lang="en-GB" sz="2000" dirty="0"/>
              <a:t>The ‘other’ stated that they “rarely” visit.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Age categories of visitors:</a:t>
            </a:r>
          </a:p>
          <a:p>
            <a:pPr lvl="1"/>
            <a:endParaRPr lang="en-GB" sz="2000" dirty="0"/>
          </a:p>
          <a:p>
            <a:pPr marL="457200" lvl="1" indent="0">
              <a:buNone/>
            </a:pPr>
            <a:r>
              <a:rPr lang="en-GB" sz="2000" dirty="0"/>
              <a:t>18-24 | </a:t>
            </a:r>
            <a:r>
              <a:rPr lang="en-GB" sz="2000" b="1" dirty="0"/>
              <a:t>2</a:t>
            </a:r>
          </a:p>
          <a:p>
            <a:pPr marL="457200" lvl="1" indent="0">
              <a:buNone/>
            </a:pPr>
            <a:r>
              <a:rPr lang="en-GB" sz="2000" dirty="0"/>
              <a:t>25-34 | </a:t>
            </a:r>
            <a:r>
              <a:rPr lang="en-GB" sz="2000" b="1" dirty="0"/>
              <a:t>2</a:t>
            </a:r>
          </a:p>
          <a:p>
            <a:pPr marL="457200" lvl="1" indent="0">
              <a:buNone/>
            </a:pPr>
            <a:r>
              <a:rPr lang="en-GB" sz="2000" dirty="0"/>
              <a:t>35-44 | </a:t>
            </a:r>
            <a:r>
              <a:rPr lang="en-GB" sz="2000" b="1" dirty="0"/>
              <a:t>7</a:t>
            </a:r>
          </a:p>
          <a:p>
            <a:pPr marL="457200" lvl="1" indent="0">
              <a:buNone/>
            </a:pPr>
            <a:r>
              <a:rPr lang="en-GB" sz="2000" dirty="0"/>
              <a:t>45-54 | </a:t>
            </a:r>
            <a:r>
              <a:rPr lang="en-GB" sz="2000" b="1" dirty="0"/>
              <a:t>6</a:t>
            </a:r>
          </a:p>
          <a:p>
            <a:pPr marL="457200" lvl="1" indent="0">
              <a:buNone/>
            </a:pPr>
            <a:r>
              <a:rPr lang="en-GB" sz="2000" dirty="0"/>
              <a:t>55-64 | </a:t>
            </a:r>
            <a:r>
              <a:rPr lang="en-GB" sz="2000" b="1" dirty="0"/>
              <a:t>2</a:t>
            </a:r>
          </a:p>
          <a:p>
            <a:pPr marL="457200" lvl="1" indent="0">
              <a:buNone/>
            </a:pPr>
            <a:r>
              <a:rPr lang="en-GB" sz="2000" dirty="0"/>
              <a:t>65 and over | </a:t>
            </a:r>
            <a:r>
              <a:rPr lang="en-GB" sz="2000" b="1" dirty="0"/>
              <a:t>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67EFD2-F4A5-47F5-FE9B-9369CEB449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398"/>
          <a:stretch/>
        </p:blipFill>
        <p:spPr>
          <a:xfrm>
            <a:off x="7410649" y="2853476"/>
            <a:ext cx="4535090" cy="3061149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99272432-CECA-F6EE-CE49-98772F037C56}"/>
              </a:ext>
            </a:extLst>
          </p:cNvPr>
          <p:cNvGrpSpPr/>
          <p:nvPr/>
        </p:nvGrpSpPr>
        <p:grpSpPr>
          <a:xfrm>
            <a:off x="4781352" y="2552221"/>
            <a:ext cx="2271343" cy="3362404"/>
            <a:chOff x="3726653" y="2708786"/>
            <a:chExt cx="2271343" cy="33624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AF77CF7-84E7-E1CC-1494-5638F6EA05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8366" r="61839"/>
            <a:stretch/>
          </p:blipFill>
          <p:spPr>
            <a:xfrm>
              <a:off x="5071368" y="2708786"/>
              <a:ext cx="926628" cy="335886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4019719-6E41-FFE1-3B57-9D10AB30DD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83960"/>
            <a:stretch/>
          </p:blipFill>
          <p:spPr>
            <a:xfrm>
              <a:off x="3726653" y="2712330"/>
              <a:ext cx="1517376" cy="3358860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B3B8FAC3-CDFB-007E-D1B1-9D03BF170693}"/>
              </a:ext>
            </a:extLst>
          </p:cNvPr>
          <p:cNvSpPr txBox="1"/>
          <p:nvPr/>
        </p:nvSpPr>
        <p:spPr>
          <a:xfrm>
            <a:off x="7658007" y="2367555"/>
            <a:ext cx="4040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 often do you visit Clarke’s Lane?</a:t>
            </a:r>
          </a:p>
        </p:txBody>
      </p:sp>
    </p:spTree>
    <p:extLst>
      <p:ext uri="{BB962C8B-B14F-4D97-AF65-F5344CB8AC3E}">
        <p14:creationId xmlns:p14="http://schemas.microsoft.com/office/powerpoint/2010/main" val="117996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Clarke’s Lane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633179" y="1506023"/>
            <a:ext cx="500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 do you usually travel to Clarke’s Lane?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AE3750-9664-A683-09DE-579534E4E22D}"/>
              </a:ext>
            </a:extLst>
          </p:cNvPr>
          <p:cNvSpPr txBox="1"/>
          <p:nvPr/>
        </p:nvSpPr>
        <p:spPr>
          <a:xfrm>
            <a:off x="6901158" y="3658216"/>
            <a:ext cx="4040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do you use Clarke’s Lane for?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988FC05-092D-5530-A3DF-995F93B96FA2}"/>
              </a:ext>
            </a:extLst>
          </p:cNvPr>
          <p:cNvGrpSpPr/>
          <p:nvPr/>
        </p:nvGrpSpPr>
        <p:grpSpPr>
          <a:xfrm>
            <a:off x="5896898" y="4106567"/>
            <a:ext cx="5730948" cy="2233653"/>
            <a:chOff x="4678326" y="3961349"/>
            <a:chExt cx="5730948" cy="223365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3150D5A-73A9-E816-1769-77EB2B7A4E1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7512"/>
            <a:stretch/>
          </p:blipFill>
          <p:spPr>
            <a:xfrm>
              <a:off x="7951436" y="3961349"/>
              <a:ext cx="2457838" cy="215463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BD8CE55-A20B-0854-DD97-DF9BEFFCC75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56911"/>
            <a:stretch/>
          </p:blipFill>
          <p:spPr>
            <a:xfrm>
              <a:off x="4678326" y="3961349"/>
              <a:ext cx="3379436" cy="2233653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CB51819-8352-6397-867C-EF136B77D33B}"/>
              </a:ext>
            </a:extLst>
          </p:cNvPr>
          <p:cNvGrpSpPr/>
          <p:nvPr/>
        </p:nvGrpSpPr>
        <p:grpSpPr>
          <a:xfrm>
            <a:off x="633179" y="1974537"/>
            <a:ext cx="4520085" cy="2053011"/>
            <a:chOff x="480183" y="2122030"/>
            <a:chExt cx="3269896" cy="1527464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2A46283-EFAA-AD90-5961-CE404170EF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70970"/>
            <a:stretch/>
          </p:blipFill>
          <p:spPr>
            <a:xfrm>
              <a:off x="2007669" y="2122030"/>
              <a:ext cx="1742410" cy="1527463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55ACA14F-1874-A825-0D6E-809F4C63CD7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82668"/>
            <a:stretch/>
          </p:blipFill>
          <p:spPr>
            <a:xfrm>
              <a:off x="480183" y="2122031"/>
              <a:ext cx="1040273" cy="152746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E5C4ED1A-DBED-C2BF-6463-1D25DF5C969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2685" r="55083"/>
            <a:stretch/>
          </p:blipFill>
          <p:spPr>
            <a:xfrm>
              <a:off x="1273470" y="2122030"/>
              <a:ext cx="734199" cy="1527463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254C966D-251E-E4EC-1CFD-5595DEDE2A7E}"/>
              </a:ext>
            </a:extLst>
          </p:cNvPr>
          <p:cNvSpPr txBox="1"/>
          <p:nvPr/>
        </p:nvSpPr>
        <p:spPr>
          <a:xfrm>
            <a:off x="564154" y="4585894"/>
            <a:ext cx="50070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People were allowed to select multiple answers for this question.  It is clear that </a:t>
            </a:r>
            <a:r>
              <a:rPr lang="en-GB" b="1" dirty="0"/>
              <a:t>dog walking</a:t>
            </a:r>
            <a:r>
              <a:rPr lang="en-GB" dirty="0"/>
              <a:t> is a popular pastime in Clarke’s Lane</a:t>
            </a:r>
          </a:p>
          <a:p>
            <a:endParaRPr lang="en-GB" dirty="0"/>
          </a:p>
          <a:p>
            <a:r>
              <a:rPr lang="en-GB" dirty="0"/>
              <a:t>The two responses for ‘other’ were </a:t>
            </a:r>
            <a:r>
              <a:rPr lang="en-GB" b="1" dirty="0"/>
              <a:t>football </a:t>
            </a:r>
            <a:r>
              <a:rPr lang="en-GB" dirty="0"/>
              <a:t>and </a:t>
            </a:r>
            <a:r>
              <a:rPr lang="en-GB" b="1" dirty="0"/>
              <a:t>live here too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61A49E-1284-EC64-C6C9-129D22497940}"/>
              </a:ext>
            </a:extLst>
          </p:cNvPr>
          <p:cNvSpPr txBox="1"/>
          <p:nvPr/>
        </p:nvSpPr>
        <p:spPr>
          <a:xfrm>
            <a:off x="5826754" y="1690689"/>
            <a:ext cx="5007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higher number of visitors </a:t>
            </a:r>
            <a:r>
              <a:rPr lang="en-GB" b="1" dirty="0"/>
              <a:t>walk </a:t>
            </a:r>
            <a:r>
              <a:rPr lang="en-GB" dirty="0"/>
              <a:t>to Clarke’s Lane over any other means of transport.  </a:t>
            </a:r>
          </a:p>
        </p:txBody>
      </p:sp>
    </p:spTree>
    <p:extLst>
      <p:ext uri="{BB962C8B-B14F-4D97-AF65-F5344CB8AC3E}">
        <p14:creationId xmlns:p14="http://schemas.microsoft.com/office/powerpoint/2010/main" val="125404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Clarke’s Lane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633179" y="1506023"/>
            <a:ext cx="500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is your favourite part about Clarke’s Lane?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AE3750-9664-A683-09DE-579534E4E22D}"/>
              </a:ext>
            </a:extLst>
          </p:cNvPr>
          <p:cNvSpPr txBox="1"/>
          <p:nvPr/>
        </p:nvSpPr>
        <p:spPr>
          <a:xfrm>
            <a:off x="6901158" y="3658216"/>
            <a:ext cx="4613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could be improved at Clarke’s Lane?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4C966D-251E-E4EC-1CFD-5595DEDE2A7E}"/>
              </a:ext>
            </a:extLst>
          </p:cNvPr>
          <p:cNvSpPr txBox="1"/>
          <p:nvPr/>
        </p:nvSpPr>
        <p:spPr>
          <a:xfrm>
            <a:off x="564154" y="4585894"/>
            <a:ext cx="50070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Facilities </a:t>
            </a:r>
            <a:r>
              <a:rPr lang="en-GB" dirty="0"/>
              <a:t>including sports facilities, general facilities and play equipment were high priorities, alongside more seating provision.</a:t>
            </a:r>
            <a:endParaRPr lang="en-GB" b="1" dirty="0"/>
          </a:p>
          <a:p>
            <a:endParaRPr lang="en-GB" dirty="0"/>
          </a:p>
          <a:p>
            <a:r>
              <a:rPr lang="en-GB" dirty="0"/>
              <a:t>The one response for ‘other’ was “</a:t>
            </a:r>
            <a:r>
              <a:rPr lang="en-GB" b="1" dirty="0"/>
              <a:t>there’s a lot of rubbish around.”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61A49E-1284-EC64-C6C9-129D22497940}"/>
              </a:ext>
            </a:extLst>
          </p:cNvPr>
          <p:cNvSpPr txBox="1"/>
          <p:nvPr/>
        </p:nvSpPr>
        <p:spPr>
          <a:xfrm>
            <a:off x="6346751" y="1690688"/>
            <a:ext cx="50070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People were welcome to submit multiple answers to this question.</a:t>
            </a:r>
          </a:p>
          <a:p>
            <a:endParaRPr lang="en-GB" dirty="0"/>
          </a:p>
          <a:p>
            <a:r>
              <a:rPr lang="en-GB" b="1" dirty="0"/>
              <a:t>Location </a:t>
            </a:r>
            <a:r>
              <a:rPr lang="en-GB" dirty="0"/>
              <a:t>came out as the top response with </a:t>
            </a:r>
            <a:r>
              <a:rPr lang="en-GB" b="1" dirty="0"/>
              <a:t>65%.  Wildlife and Biodiversity </a:t>
            </a:r>
            <a:r>
              <a:rPr lang="en-GB" dirty="0"/>
              <a:t>and </a:t>
            </a:r>
            <a:r>
              <a:rPr lang="en-GB" b="1" dirty="0"/>
              <a:t>Accessibility </a:t>
            </a:r>
            <a:r>
              <a:rPr lang="en-GB" dirty="0"/>
              <a:t>were joint second, both with </a:t>
            </a:r>
            <a:r>
              <a:rPr lang="en-GB" b="1" dirty="0"/>
              <a:t>20%.  </a:t>
            </a:r>
            <a:r>
              <a:rPr lang="en-GB" dirty="0"/>
              <a:t>  </a:t>
            </a:r>
            <a:endParaRPr lang="en-GB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307E87-F1CD-EB60-8A47-1EF7CD9BF7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890"/>
          <a:stretch/>
        </p:blipFill>
        <p:spPr>
          <a:xfrm>
            <a:off x="3506206" y="1989534"/>
            <a:ext cx="2149890" cy="21170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8DB934-D325-44C9-777B-CAE199383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6630"/>
          <a:stretch/>
        </p:blipFill>
        <p:spPr>
          <a:xfrm>
            <a:off x="434098" y="2015373"/>
            <a:ext cx="3019878" cy="199600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6C9ACC2-FA4C-51CB-E8C3-F79954F598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087"/>
          <a:stretch/>
        </p:blipFill>
        <p:spPr>
          <a:xfrm>
            <a:off x="5720968" y="4240750"/>
            <a:ext cx="5906878" cy="2122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186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Clarke’s Lane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633179" y="1506023"/>
            <a:ext cx="5007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Use of existing facilities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4C966D-251E-E4EC-1CFD-5595DEDE2A7E}"/>
              </a:ext>
            </a:extLst>
          </p:cNvPr>
          <p:cNvSpPr txBox="1"/>
          <p:nvPr/>
        </p:nvSpPr>
        <p:spPr>
          <a:xfrm>
            <a:off x="633179" y="2184411"/>
            <a:ext cx="1100947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Alongside being a wide open space, Clarke’s Lane currently has a small play area and a Multi-Use Games Area (MUGA).  As part of the survey, people were asked to give a guide on how often they used these (i.e. </a:t>
            </a:r>
            <a:r>
              <a:rPr lang="en-GB" i="1" dirty="0"/>
              <a:t>daily, more than once a week, weekly, more than twice a month, monthly, never</a:t>
            </a:r>
            <a:r>
              <a:rPr lang="en-GB" dirty="0"/>
              <a:t>).</a:t>
            </a:r>
          </a:p>
          <a:p>
            <a:endParaRPr lang="en-GB" dirty="0"/>
          </a:p>
          <a:p>
            <a:r>
              <a:rPr lang="en-GB" b="1" dirty="0"/>
              <a:t>Play Area:</a:t>
            </a:r>
          </a:p>
          <a:p>
            <a:r>
              <a:rPr lang="en-GB" dirty="0"/>
              <a:t>Weekly – 1 (6.3%); More than twice a month – 1 (6.3%); Monthly – 3 (18.8%); Never – 11 (68.8%).</a:t>
            </a:r>
          </a:p>
          <a:p>
            <a:endParaRPr lang="en-GB" dirty="0"/>
          </a:p>
          <a:p>
            <a:r>
              <a:rPr lang="en-GB" b="1" dirty="0"/>
              <a:t>MUGA:</a:t>
            </a:r>
          </a:p>
          <a:p>
            <a:r>
              <a:rPr lang="en-GB" dirty="0"/>
              <a:t>More than twice a month – 1 (6.7%); Monthly – 1 (6.7%); Never – 13 (86.7%).</a:t>
            </a:r>
          </a:p>
          <a:p>
            <a:r>
              <a:rPr lang="en-GB" sz="1200" i="1" dirty="0"/>
              <a:t>One person did not answer this question for the MUGA.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The one person using the play area weekly was in the </a:t>
            </a:r>
            <a:r>
              <a:rPr lang="en-GB" b="1" dirty="0"/>
              <a:t>18-24 year old </a:t>
            </a:r>
            <a:r>
              <a:rPr lang="en-GB" dirty="0"/>
              <a:t>category.</a:t>
            </a:r>
          </a:p>
          <a:p>
            <a:r>
              <a:rPr lang="en-GB" dirty="0"/>
              <a:t>The same person who answered ‘More than twice a month’ was in the </a:t>
            </a:r>
            <a:r>
              <a:rPr lang="en-GB" b="1" dirty="0"/>
              <a:t>45-54 year old </a:t>
            </a:r>
            <a:r>
              <a:rPr lang="en-GB" dirty="0"/>
              <a:t>category and visits </a:t>
            </a:r>
            <a:r>
              <a:rPr lang="en-GB" b="1" dirty="0"/>
              <a:t>monthly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14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Clarke’s Lane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6959551" y="735518"/>
            <a:ext cx="5007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Opinion on new facilities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4C966D-251E-E4EC-1CFD-5595DEDE2A7E}"/>
              </a:ext>
            </a:extLst>
          </p:cNvPr>
          <p:cNvSpPr txBox="1"/>
          <p:nvPr/>
        </p:nvSpPr>
        <p:spPr>
          <a:xfrm>
            <a:off x="760769" y="1367520"/>
            <a:ext cx="11009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People were asked for their opinion on some example facilities to install in Clarke’s Lane and how often they would use them (i.e. </a:t>
            </a:r>
            <a:r>
              <a:rPr lang="en-GB" i="1" dirty="0"/>
              <a:t>daily, more than once a week, weekly, more than twice a month, monthly, never</a:t>
            </a:r>
            <a:r>
              <a:rPr lang="en-GB" dirty="0"/>
              <a:t>).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854D218-B0A2-44D3-BBDD-F26479FF3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477633"/>
              </p:ext>
            </p:extLst>
          </p:nvPr>
        </p:nvGraphicFramePr>
        <p:xfrm>
          <a:off x="745435" y="2061078"/>
          <a:ext cx="4836658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037">
                  <a:extLst>
                    <a:ext uri="{9D8B030D-6E8A-4147-A177-3AD203B41FA5}">
                      <a16:colId xmlns:a16="http://schemas.microsoft.com/office/drawing/2014/main" val="3770208621"/>
                    </a:ext>
                  </a:extLst>
                </a:gridCol>
                <a:gridCol w="1552354">
                  <a:extLst>
                    <a:ext uri="{9D8B030D-6E8A-4147-A177-3AD203B41FA5}">
                      <a16:colId xmlns:a16="http://schemas.microsoft.com/office/drawing/2014/main" val="2996590405"/>
                    </a:ext>
                  </a:extLst>
                </a:gridCol>
                <a:gridCol w="975267">
                  <a:extLst>
                    <a:ext uri="{9D8B030D-6E8A-4147-A177-3AD203B41FA5}">
                      <a16:colId xmlns:a16="http://schemas.microsoft.com/office/drawing/2014/main" val="1438589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Equipment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Opinion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41851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Adult Gym Equipment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Strongly Agree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 (28.6%)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63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Agree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7 (50%)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9425"/>
                  </a:ext>
                </a:extLst>
              </a:tr>
              <a:tr h="14647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Neutral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 (14.3%)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8324"/>
                  </a:ext>
                </a:extLst>
              </a:tr>
              <a:tr h="171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 (7.1%)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04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Strongly Disagree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7870"/>
                  </a:ext>
                </a:extLst>
              </a:tr>
              <a:tr h="146477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Teenage Assault Course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Strongly Agree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 (26.7%)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16003"/>
                  </a:ext>
                </a:extLst>
              </a:tr>
              <a:tr h="19255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Agree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 (26.7%)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60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Neutral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6 (40%)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377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124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Strongly Disagree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 (6.7%)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25850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Sensory Play Equipment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Strongly Agree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 (13.3%)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1211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Agree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8 (53.3%)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8384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Neutral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 (26.7%)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0218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4275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Strongly Disagree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 (6.7%)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61400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FA1F27-39F5-E4B3-049F-5990EB4DF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665948"/>
              </p:ext>
            </p:extLst>
          </p:nvPr>
        </p:nvGraphicFramePr>
        <p:xfrm>
          <a:off x="6517142" y="2061078"/>
          <a:ext cx="4836658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037">
                  <a:extLst>
                    <a:ext uri="{9D8B030D-6E8A-4147-A177-3AD203B41FA5}">
                      <a16:colId xmlns:a16="http://schemas.microsoft.com/office/drawing/2014/main" val="3770208621"/>
                    </a:ext>
                  </a:extLst>
                </a:gridCol>
                <a:gridCol w="1552354">
                  <a:extLst>
                    <a:ext uri="{9D8B030D-6E8A-4147-A177-3AD203B41FA5}">
                      <a16:colId xmlns:a16="http://schemas.microsoft.com/office/drawing/2014/main" val="2996590405"/>
                    </a:ext>
                  </a:extLst>
                </a:gridCol>
                <a:gridCol w="975267">
                  <a:extLst>
                    <a:ext uri="{9D8B030D-6E8A-4147-A177-3AD203B41FA5}">
                      <a16:colId xmlns:a16="http://schemas.microsoft.com/office/drawing/2014/main" val="1438589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Equipment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Opinion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41851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Pump Track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Strongly Agree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 (18.8%)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63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Agree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6 (37.5%)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9425"/>
                  </a:ext>
                </a:extLst>
              </a:tr>
              <a:tr h="14647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Neutral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6 (37.5%)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8324"/>
                  </a:ext>
                </a:extLst>
              </a:tr>
              <a:tr h="171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04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Strongly Disagree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 (6.3%)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7870"/>
                  </a:ext>
                </a:extLst>
              </a:tr>
              <a:tr h="146477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Skate Park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Strongly Agree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 (18.8%)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16003"/>
                  </a:ext>
                </a:extLst>
              </a:tr>
              <a:tr h="19255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Agree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5 (31.3%)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60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Neutral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6 (37.5%)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377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 (6.3%)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124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Strongly Disagree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 (6.3%)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25850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Wheelchair Accessible Equipment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Strongly Agree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5 (35.7%)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1211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Agree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5 (35.7%)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8384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Neutral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 (28.6%)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0218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4275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Strongly Disagree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614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523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0177"/>
            <a:ext cx="10515600" cy="1325563"/>
          </a:xfrm>
        </p:spPr>
        <p:txBody>
          <a:bodyPr/>
          <a:lstStyle/>
          <a:p>
            <a:r>
              <a:rPr lang="en-GB" dirty="0"/>
              <a:t>Clarke’s Lane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6959551" y="310216"/>
            <a:ext cx="5007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Use of new facilities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854D218-B0A2-44D3-BBDD-F26479FF3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833164"/>
              </p:ext>
            </p:extLst>
          </p:nvPr>
        </p:nvGraphicFramePr>
        <p:xfrm>
          <a:off x="265540" y="1326133"/>
          <a:ext cx="5743355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043">
                  <a:extLst>
                    <a:ext uri="{9D8B030D-6E8A-4147-A177-3AD203B41FA5}">
                      <a16:colId xmlns:a16="http://schemas.microsoft.com/office/drawing/2014/main" val="3770208621"/>
                    </a:ext>
                  </a:extLst>
                </a:gridCol>
                <a:gridCol w="1956391">
                  <a:extLst>
                    <a:ext uri="{9D8B030D-6E8A-4147-A177-3AD203B41FA5}">
                      <a16:colId xmlns:a16="http://schemas.microsoft.com/office/drawing/2014/main" val="2996590405"/>
                    </a:ext>
                  </a:extLst>
                </a:gridCol>
                <a:gridCol w="839972">
                  <a:extLst>
                    <a:ext uri="{9D8B030D-6E8A-4147-A177-3AD203B41FA5}">
                      <a16:colId xmlns:a16="http://schemas.microsoft.com/office/drawing/2014/main" val="1438589741"/>
                    </a:ext>
                  </a:extLst>
                </a:gridCol>
                <a:gridCol w="1158949">
                  <a:extLst>
                    <a:ext uri="{9D8B030D-6E8A-4147-A177-3AD203B41FA5}">
                      <a16:colId xmlns:a16="http://schemas.microsoft.com/office/drawing/2014/main" val="725576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Equipment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Frequency of Use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Amount of Use (4 weeks)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41851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Adult Gym Equipment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(20%)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/>
                        <a:t>119 times</a:t>
                      </a:r>
                      <a:endParaRPr lang="en-GB" sz="1200" b="1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63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(20%)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9425"/>
                  </a:ext>
                </a:extLst>
              </a:tr>
              <a:tr h="14647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8324"/>
                  </a:ext>
                </a:extLst>
              </a:tr>
              <a:tr h="171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(13.3%)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04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(20%)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787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4 (26.7%)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600302"/>
                  </a:ext>
                </a:extLst>
              </a:tr>
              <a:tr h="146477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Teenage Assault Course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(6.3%)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63 times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16003"/>
                  </a:ext>
                </a:extLst>
              </a:tr>
              <a:tr h="19255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(18.8%)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60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(12.5%)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377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(6.3%)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124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(6.3%)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258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8 (50%)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9804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Sensory Play Equipment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(7.7%)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39 times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1211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(7.7%)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8384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0218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(7.7%)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4275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(7.7%)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6140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9 (69.2%)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48747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FA1F27-39F5-E4B3-049F-5990EB4DF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92948"/>
              </p:ext>
            </p:extLst>
          </p:nvPr>
        </p:nvGraphicFramePr>
        <p:xfrm>
          <a:off x="6287827" y="1320293"/>
          <a:ext cx="5638633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959">
                  <a:extLst>
                    <a:ext uri="{9D8B030D-6E8A-4147-A177-3AD203B41FA5}">
                      <a16:colId xmlns:a16="http://schemas.microsoft.com/office/drawing/2014/main" val="3770208621"/>
                    </a:ext>
                  </a:extLst>
                </a:gridCol>
                <a:gridCol w="1850065">
                  <a:extLst>
                    <a:ext uri="{9D8B030D-6E8A-4147-A177-3AD203B41FA5}">
                      <a16:colId xmlns:a16="http://schemas.microsoft.com/office/drawing/2014/main" val="2996590405"/>
                    </a:ext>
                  </a:extLst>
                </a:gridCol>
                <a:gridCol w="925033">
                  <a:extLst>
                    <a:ext uri="{9D8B030D-6E8A-4147-A177-3AD203B41FA5}">
                      <a16:colId xmlns:a16="http://schemas.microsoft.com/office/drawing/2014/main" val="1438589741"/>
                    </a:ext>
                  </a:extLst>
                </a:gridCol>
                <a:gridCol w="1187576">
                  <a:extLst>
                    <a:ext uri="{9D8B030D-6E8A-4147-A177-3AD203B41FA5}">
                      <a16:colId xmlns:a16="http://schemas.microsoft.com/office/drawing/2014/main" val="3256287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Equipment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Frequency of Use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Amount of Use (4 weeks)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41851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Pump Track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(12.5%)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82 times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63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(12.5%)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9425"/>
                  </a:ext>
                </a:extLst>
              </a:tr>
              <a:tr h="14647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(12.5%)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8324"/>
                  </a:ext>
                </a:extLst>
              </a:tr>
              <a:tr h="171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(6.3%)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04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787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9 (56.3%)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62098"/>
                  </a:ext>
                </a:extLst>
              </a:tr>
              <a:tr h="146477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Skate Park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(13.3%)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78 times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16003"/>
                  </a:ext>
                </a:extLst>
              </a:tr>
              <a:tr h="19255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(13.3%)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60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(6.7%)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377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124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(13.3%)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258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8 (53.3%)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565130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Wheelchair Accessible Equipment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(7.1%)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38 times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1211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(7.1%)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8384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0218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(7.1%)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4275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6140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11 (78.6%)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7254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1597FF6-A4BD-27F3-CBAF-59651003ACA3}"/>
              </a:ext>
            </a:extLst>
          </p:cNvPr>
          <p:cNvSpPr txBox="1"/>
          <p:nvPr/>
        </p:nvSpPr>
        <p:spPr>
          <a:xfrm>
            <a:off x="677825" y="868034"/>
            <a:ext cx="10836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/>
              <a:t>‘Amount of Use’ is calculated based on a four-week cycle based on the frequency of use (i.e. one vote for ‘daily’ equates to 28 uses in a month and a vote for ‘more than once a week’ equates to 8 uses etc.)</a:t>
            </a:r>
          </a:p>
        </p:txBody>
      </p:sp>
    </p:spTree>
    <p:extLst>
      <p:ext uri="{BB962C8B-B14F-4D97-AF65-F5344CB8AC3E}">
        <p14:creationId xmlns:p14="http://schemas.microsoft.com/office/powerpoint/2010/main" val="3040129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0177"/>
            <a:ext cx="10515600" cy="1325563"/>
          </a:xfrm>
        </p:spPr>
        <p:txBody>
          <a:bodyPr/>
          <a:lstStyle/>
          <a:p>
            <a:r>
              <a:rPr lang="en-GB" dirty="0"/>
              <a:t>Clarke’s Lane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6959551" y="310216"/>
            <a:ext cx="5007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New facilities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C86369-ABAF-00B8-FFCC-2B34C5B51A2B}"/>
              </a:ext>
            </a:extLst>
          </p:cNvPr>
          <p:cNvSpPr txBox="1"/>
          <p:nvPr/>
        </p:nvSpPr>
        <p:spPr>
          <a:xfrm>
            <a:off x="760769" y="1035614"/>
            <a:ext cx="11009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summary, it is clear that the most popular new piece of equipment to install would </a:t>
            </a:r>
            <a:r>
              <a:rPr lang="en-GB" b="1" dirty="0"/>
              <a:t>be Wheelchair Accessible Equipment</a:t>
            </a:r>
            <a:r>
              <a:rPr lang="en-GB" dirty="0"/>
              <a:t> however this would also be the least used (</a:t>
            </a:r>
            <a:r>
              <a:rPr lang="en-GB" b="1" dirty="0"/>
              <a:t>38 uses in a four-week cycle</a:t>
            </a:r>
            <a:r>
              <a:rPr lang="en-GB" dirty="0"/>
              <a:t>) in comparison to </a:t>
            </a:r>
            <a:r>
              <a:rPr lang="en-GB" b="1" dirty="0"/>
              <a:t>Adult Gym Equipment </a:t>
            </a:r>
            <a:r>
              <a:rPr lang="en-GB" dirty="0"/>
              <a:t>which would be used </a:t>
            </a:r>
            <a:r>
              <a:rPr lang="en-GB" b="1" dirty="0"/>
              <a:t>119 times </a:t>
            </a:r>
            <a:r>
              <a:rPr lang="en-GB" dirty="0"/>
              <a:t>in the same period.  The Adult Gym Equipment was also a very popular choice for installation.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46CCFB-9C32-5073-5D0A-76B05E1A7526}"/>
              </a:ext>
            </a:extLst>
          </p:cNvPr>
          <p:cNvSpPr txBox="1"/>
          <p:nvPr/>
        </p:nvSpPr>
        <p:spPr>
          <a:xfrm>
            <a:off x="760769" y="2599305"/>
            <a:ext cx="11009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Seven people offered other ideas and comments for new facilities.  These included: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Tennis Courts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More Rubbish Bins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Football Goals with Nets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Outdoor Roller Skating Rink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More play equipment for young children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Cameras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“I think it just needs a revamp.  Not necessarily a new facility”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4539F8-BE16-463B-CB9A-845DD15B3914}"/>
              </a:ext>
            </a:extLst>
          </p:cNvPr>
          <p:cNvSpPr txBox="1"/>
          <p:nvPr/>
        </p:nvSpPr>
        <p:spPr>
          <a:xfrm>
            <a:off x="760769" y="5083722"/>
            <a:ext cx="11009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Four people offered comments on ways to make Clarke’s Lane more accessible and inclusive.  These included: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More paths and flower beds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Equipment for older children and young adults to complement existing equipment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Wheelchair access to the facilities</a:t>
            </a:r>
          </a:p>
        </p:txBody>
      </p:sp>
    </p:spTree>
    <p:extLst>
      <p:ext uri="{BB962C8B-B14F-4D97-AF65-F5344CB8AC3E}">
        <p14:creationId xmlns:p14="http://schemas.microsoft.com/office/powerpoint/2010/main" val="1831437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5A55023E9AD24D9C378EBC281C0874" ma:contentTypeVersion="15" ma:contentTypeDescription="Create a new document." ma:contentTypeScope="" ma:versionID="fad2364758f7724727036a8b25108ff2">
  <xsd:schema xmlns:xsd="http://www.w3.org/2001/XMLSchema" xmlns:xs="http://www.w3.org/2001/XMLSchema" xmlns:p="http://schemas.microsoft.com/office/2006/metadata/properties" xmlns:ns2="9eea002c-9396-4e1c-90ba-81fd5c5bb57d" xmlns:ns3="7e618911-af4d-44ef-8a76-c69d29542036" targetNamespace="http://schemas.microsoft.com/office/2006/metadata/properties" ma:root="true" ma:fieldsID="597beaffedbe4e43c50b55bdf72ed036" ns2:_="" ns3:_="">
    <xsd:import namespace="9eea002c-9396-4e1c-90ba-81fd5c5bb57d"/>
    <xsd:import namespace="7e618911-af4d-44ef-8a76-c69d295420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ea002c-9396-4e1c-90ba-81fd5c5bb5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e8306dc-c898-4ddd-93ba-ebfdadd862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618911-af4d-44ef-8a76-c69d29542036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070b59c-354c-4cd2-9235-82660625087c}" ma:internalName="TaxCatchAll" ma:showField="CatchAllData" ma:web="7e618911-af4d-44ef-8a76-c69d295420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e618911-af4d-44ef-8a76-c69d29542036" xsi:nil="true"/>
    <lcf76f155ced4ddcb4097134ff3c332f xmlns="9eea002c-9396-4e1c-90ba-81fd5c5bb57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45C8877-85B2-46A1-8847-287A07868231}"/>
</file>

<file path=customXml/itemProps2.xml><?xml version="1.0" encoding="utf-8"?>
<ds:datastoreItem xmlns:ds="http://schemas.openxmlformats.org/officeDocument/2006/customXml" ds:itemID="{F047619E-B2FE-4BF2-844B-DFE198D8FDD7}"/>
</file>

<file path=customXml/itemProps3.xml><?xml version="1.0" encoding="utf-8"?>
<ds:datastoreItem xmlns:ds="http://schemas.openxmlformats.org/officeDocument/2006/customXml" ds:itemID="{B7807925-23AC-4BFD-89D4-0D1769211205}"/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1324</Words>
  <Application>Microsoft Office PowerPoint</Application>
  <PresentationFormat>Widescreen</PresentationFormat>
  <Paragraphs>237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Sports Facilities Provision Survey  Clarke’s Lane</vt:lpstr>
      <vt:lpstr>Clarke’s Lane</vt:lpstr>
      <vt:lpstr>Clarke’s Lane</vt:lpstr>
      <vt:lpstr>Clarke’s Lane</vt:lpstr>
      <vt:lpstr>Clarke’s Lane</vt:lpstr>
      <vt:lpstr>Clarke’s Lane</vt:lpstr>
      <vt:lpstr>Clarke’s Lane</vt:lpstr>
      <vt:lpstr>Clarke’s Lane</vt:lpstr>
      <vt:lpstr>Clarke’s Lane</vt:lpstr>
      <vt:lpstr>Clarke’s Lane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Facilities Provision Survey</dc:title>
  <dc:creator>Michael Winter</dc:creator>
  <cp:lastModifiedBy>Michael Winter</cp:lastModifiedBy>
  <cp:revision>1</cp:revision>
  <dcterms:created xsi:type="dcterms:W3CDTF">2024-04-15T13:09:43Z</dcterms:created>
  <dcterms:modified xsi:type="dcterms:W3CDTF">2024-04-16T14:28:29Z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0x010100EB5A55023E9AD24D9C378EBC281C0874</vt:lpwstr>
  </property>
</Properties>
</file>